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75"/>
  </p:notesMasterIdLst>
  <p:sldIdLst>
    <p:sldId id="325" r:id="rId2"/>
    <p:sldId id="256" r:id="rId3"/>
    <p:sldId id="299" r:id="rId4"/>
    <p:sldId id="257" r:id="rId5"/>
    <p:sldId id="258" r:id="rId6"/>
    <p:sldId id="259" r:id="rId7"/>
    <p:sldId id="260" r:id="rId8"/>
    <p:sldId id="261" r:id="rId9"/>
    <p:sldId id="331" r:id="rId10"/>
    <p:sldId id="330" r:id="rId11"/>
    <p:sldId id="329" r:id="rId12"/>
    <p:sldId id="345" r:id="rId13"/>
    <p:sldId id="334" r:id="rId14"/>
    <p:sldId id="332" r:id="rId15"/>
    <p:sldId id="262" r:id="rId16"/>
    <p:sldId id="263" r:id="rId17"/>
    <p:sldId id="326" r:id="rId18"/>
    <p:sldId id="327" r:id="rId19"/>
    <p:sldId id="264" r:id="rId20"/>
    <p:sldId id="265" r:id="rId21"/>
    <p:sldId id="266" r:id="rId22"/>
    <p:sldId id="267" r:id="rId23"/>
    <p:sldId id="268" r:id="rId24"/>
    <p:sldId id="335" r:id="rId25"/>
    <p:sldId id="272" r:id="rId26"/>
    <p:sldId id="273" r:id="rId27"/>
    <p:sldId id="301" r:id="rId28"/>
    <p:sldId id="303" r:id="rId29"/>
    <p:sldId id="305" r:id="rId30"/>
    <p:sldId id="306" r:id="rId31"/>
    <p:sldId id="307" r:id="rId32"/>
    <p:sldId id="338" r:id="rId33"/>
    <p:sldId id="339" r:id="rId34"/>
    <p:sldId id="340" r:id="rId35"/>
    <p:sldId id="341" r:id="rId36"/>
    <p:sldId id="342" r:id="rId37"/>
    <p:sldId id="278" r:id="rId38"/>
    <p:sldId id="336" r:id="rId39"/>
    <p:sldId id="280" r:id="rId40"/>
    <p:sldId id="279" r:id="rId41"/>
    <p:sldId id="309" r:id="rId42"/>
    <p:sldId id="310" r:id="rId43"/>
    <p:sldId id="311" r:id="rId44"/>
    <p:sldId id="308" r:id="rId45"/>
    <p:sldId id="343" r:id="rId46"/>
    <p:sldId id="344" r:id="rId47"/>
    <p:sldId id="312" r:id="rId48"/>
    <p:sldId id="313" r:id="rId49"/>
    <p:sldId id="314" r:id="rId50"/>
    <p:sldId id="317" r:id="rId51"/>
    <p:sldId id="316" r:id="rId52"/>
    <p:sldId id="323" r:id="rId53"/>
    <p:sldId id="315" r:id="rId54"/>
    <p:sldId id="281" r:id="rId55"/>
    <p:sldId id="282" r:id="rId56"/>
    <p:sldId id="283" r:id="rId57"/>
    <p:sldId id="284" r:id="rId58"/>
    <p:sldId id="285" r:id="rId59"/>
    <p:sldId id="286" r:id="rId60"/>
    <p:sldId id="287" r:id="rId61"/>
    <p:sldId id="288" r:id="rId62"/>
    <p:sldId id="289" r:id="rId63"/>
    <p:sldId id="290" r:id="rId64"/>
    <p:sldId id="291" r:id="rId65"/>
    <p:sldId id="292" r:id="rId66"/>
    <p:sldId id="293" r:id="rId67"/>
    <p:sldId id="294" r:id="rId68"/>
    <p:sldId id="295" r:id="rId69"/>
    <p:sldId id="296" r:id="rId70"/>
    <p:sldId id="346" r:id="rId71"/>
    <p:sldId id="297" r:id="rId72"/>
    <p:sldId id="298" r:id="rId73"/>
    <p:sldId id="322" r:id="rId7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70" d="100"/>
          <a:sy n="70" d="100"/>
        </p:scale>
        <p:origin x="-828" y="-90"/>
      </p:cViewPr>
      <p:guideLst>
        <p:guide orient="horz" pos="2160"/>
        <p:guide pos="2880"/>
      </p:guideLst>
    </p:cSldViewPr>
  </p:slideViewPr>
  <p:outlineViewPr>
    <p:cViewPr>
      <p:scale>
        <a:sx n="33" d="100"/>
        <a:sy n="33" d="100"/>
      </p:scale>
      <p:origin x="0" y="147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B30259-5199-42DB-990B-CA388B19B194}" type="datetimeFigureOut">
              <a:rPr lang="it-IT" smtClean="0"/>
              <a:t>16/12/2016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45B2BF-355A-49A9-983A-E91E77419E2D}" type="slidenum">
              <a:rPr lang="it-IT" smtClean="0"/>
              <a:t>‹N›</a:t>
            </a:fld>
            <a:endParaRPr lang="it-IT"/>
          </a:p>
        </p:txBody>
      </p:sp>
    </p:spTree>
    <p:extLst>
      <p:ext uri="{BB962C8B-B14F-4D97-AF65-F5344CB8AC3E}">
        <p14:creationId xmlns:p14="http://schemas.microsoft.com/office/powerpoint/2010/main" val="320123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45B2BF-355A-49A9-983A-E91E77419E2D}" type="slidenum">
              <a:rPr lang="it-IT" smtClean="0"/>
              <a:t>2</a:t>
            </a:fld>
            <a:endParaRPr lang="it-IT"/>
          </a:p>
        </p:txBody>
      </p:sp>
    </p:spTree>
    <p:extLst>
      <p:ext uri="{BB962C8B-B14F-4D97-AF65-F5344CB8AC3E}">
        <p14:creationId xmlns:p14="http://schemas.microsoft.com/office/powerpoint/2010/main" val="820704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miter lim="800000"/>
            <a:headEnd/>
            <a:tailEnd/>
          </a:ln>
        </p:spPr>
        <p:txBody>
          <a:bodyPr/>
          <a:lstStyle/>
          <a:p>
            <a:fld id="{07F3566A-6899-4864-939A-05A436399A2F}" type="slidenum">
              <a:rPr lang="it-IT" altLang="it-IT"/>
              <a:pPr/>
              <a:t>15</a:t>
            </a:fld>
            <a:endParaRPr lang="it-IT" altLang="it-IT"/>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740466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miter lim="800000"/>
            <a:headEnd/>
            <a:tailEnd/>
          </a:ln>
        </p:spPr>
        <p:txBody>
          <a:bodyPr/>
          <a:lstStyle/>
          <a:p>
            <a:fld id="{B60B5CCD-82B4-427E-AB32-1F0808176510}" type="slidenum">
              <a:rPr lang="it-IT" altLang="it-IT"/>
              <a:pPr/>
              <a:t>19</a:t>
            </a:fld>
            <a:endParaRPr lang="it-IT" altLang="it-IT"/>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653462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miter lim="800000"/>
            <a:headEnd/>
            <a:tailEnd/>
          </a:ln>
        </p:spPr>
        <p:txBody>
          <a:bodyPr/>
          <a:lstStyle/>
          <a:p>
            <a:fld id="{05E0ECBB-F3B2-4B4B-92A0-C4FED41BDB5B}" type="slidenum">
              <a:rPr lang="it-IT" altLang="it-IT"/>
              <a:pPr/>
              <a:t>20</a:t>
            </a:fld>
            <a:endParaRPr lang="it-IT" altLang="it-IT"/>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4245191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miter lim="800000"/>
            <a:headEnd/>
            <a:tailEnd/>
          </a:ln>
        </p:spPr>
        <p:txBody>
          <a:bodyPr/>
          <a:lstStyle/>
          <a:p>
            <a:fld id="{782E11DA-44E4-4030-A02B-0EE78277D637}" type="slidenum">
              <a:rPr lang="it-IT" altLang="it-IT"/>
              <a:pPr/>
              <a:t>21</a:t>
            </a:fld>
            <a:endParaRPr lang="it-IT" altLang="it-IT"/>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093196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miter lim="800000"/>
            <a:headEnd/>
            <a:tailEnd/>
          </a:ln>
        </p:spPr>
        <p:txBody>
          <a:bodyPr/>
          <a:lstStyle/>
          <a:p>
            <a:fld id="{3E37000C-B843-4BAE-8306-40E3D0BA5C01}" type="slidenum">
              <a:rPr lang="it-IT" altLang="it-IT"/>
              <a:pPr/>
              <a:t>22</a:t>
            </a:fld>
            <a:endParaRPr lang="it-IT" altLang="it-IT"/>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it-IT" altLang="it-IT" dirty="0" smtClean="0"/>
          </a:p>
        </p:txBody>
      </p:sp>
    </p:spTree>
    <p:extLst>
      <p:ext uri="{BB962C8B-B14F-4D97-AF65-F5344CB8AC3E}">
        <p14:creationId xmlns:p14="http://schemas.microsoft.com/office/powerpoint/2010/main" val="2339780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miter lim="800000"/>
            <a:headEnd/>
            <a:tailEnd/>
          </a:ln>
        </p:spPr>
        <p:txBody>
          <a:bodyPr/>
          <a:lstStyle/>
          <a:p>
            <a:fld id="{3960B91C-0555-4DB2-82BA-92764B179D3F}" type="slidenum">
              <a:rPr lang="it-IT" altLang="it-IT"/>
              <a:pPr/>
              <a:t>23</a:t>
            </a:fld>
            <a:endParaRPr lang="it-IT" altLang="it-IT"/>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146779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miter lim="800000"/>
            <a:headEnd/>
            <a:tailEnd/>
          </a:ln>
        </p:spPr>
        <p:txBody>
          <a:bodyPr/>
          <a:lstStyle/>
          <a:p>
            <a:fld id="{5B347359-8415-4A93-969F-2265A537F19E}" type="slidenum">
              <a:rPr lang="it-IT" altLang="it-IT"/>
              <a:pPr/>
              <a:t>26</a:t>
            </a:fld>
            <a:endParaRPr lang="it-IT" altLang="it-IT"/>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370907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miter lim="800000"/>
            <a:headEnd/>
            <a:tailEnd/>
          </a:ln>
        </p:spPr>
        <p:txBody>
          <a:bodyPr/>
          <a:lstStyle/>
          <a:p>
            <a:fld id="{6DD774EB-E1D1-4EAC-9A15-2C059AC31815}" type="slidenum">
              <a:rPr lang="it-IT" altLang="it-IT"/>
              <a:pPr/>
              <a:t>39</a:t>
            </a:fld>
            <a:endParaRPr lang="it-IT" altLang="it-IT"/>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1498123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miter lim="800000"/>
            <a:headEnd/>
            <a:tailEnd/>
          </a:ln>
        </p:spPr>
        <p:txBody>
          <a:bodyPr/>
          <a:lstStyle/>
          <a:p>
            <a:fld id="{911AE2BD-1BF8-42F0-8AAE-920A75855D7E}" type="slidenum">
              <a:rPr lang="it-IT" altLang="it-IT"/>
              <a:pPr/>
              <a:t>40</a:t>
            </a:fld>
            <a:endParaRPr lang="it-IT" altLang="it-IT"/>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2779454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miter lim="800000"/>
            <a:headEnd/>
            <a:tailEnd/>
          </a:ln>
        </p:spPr>
        <p:txBody>
          <a:bodyPr/>
          <a:lstStyle/>
          <a:p>
            <a:fld id="{0A3F4830-F795-4B17-A067-74B87ADF2E54}" type="slidenum">
              <a:rPr lang="it-IT" altLang="it-IT"/>
              <a:pPr/>
              <a:t>54</a:t>
            </a:fld>
            <a:endParaRPr lang="it-IT" altLang="it-IT"/>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1865384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miter lim="800000"/>
            <a:headEnd/>
            <a:tailEnd/>
          </a:ln>
        </p:spPr>
        <p:txBody>
          <a:bodyPr/>
          <a:lstStyle/>
          <a:p>
            <a:fld id="{B9F7F734-E1E7-4CA3-BFE3-0201F83AD19B}" type="slidenum">
              <a:rPr lang="it-IT" altLang="it-IT"/>
              <a:pPr/>
              <a:t>4</a:t>
            </a:fld>
            <a:endParaRPr lang="it-IT" altLang="it-IT"/>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2123578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miter lim="800000"/>
            <a:headEnd/>
            <a:tailEnd/>
          </a:ln>
        </p:spPr>
        <p:txBody>
          <a:bodyPr/>
          <a:lstStyle/>
          <a:p>
            <a:fld id="{E65C9676-6384-4C80-8106-D34ECDEE5C1A}" type="slidenum">
              <a:rPr lang="it-IT" altLang="it-IT"/>
              <a:pPr/>
              <a:t>55</a:t>
            </a:fld>
            <a:endParaRPr lang="it-IT" altLang="it-IT"/>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832552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miter lim="800000"/>
            <a:headEnd/>
            <a:tailEnd/>
          </a:ln>
        </p:spPr>
        <p:txBody>
          <a:bodyPr/>
          <a:lstStyle/>
          <a:p>
            <a:fld id="{5120CF16-1A1B-4B1B-8FAC-D8FDC9A4BFE5}" type="slidenum">
              <a:rPr lang="it-IT" altLang="it-IT"/>
              <a:pPr/>
              <a:t>56</a:t>
            </a:fld>
            <a:endParaRPr lang="it-IT" altLang="it-IT"/>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1550738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miter lim="800000"/>
            <a:headEnd/>
            <a:tailEnd/>
          </a:ln>
        </p:spPr>
        <p:txBody>
          <a:bodyPr/>
          <a:lstStyle/>
          <a:p>
            <a:fld id="{F507EA86-C08B-4336-B1ED-BC455B878F37}" type="slidenum">
              <a:rPr lang="it-IT" altLang="it-IT"/>
              <a:pPr/>
              <a:t>57</a:t>
            </a:fld>
            <a:endParaRPr lang="it-IT" altLang="it-IT"/>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831288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miter lim="800000"/>
            <a:headEnd/>
            <a:tailEnd/>
          </a:ln>
        </p:spPr>
        <p:txBody>
          <a:bodyPr/>
          <a:lstStyle/>
          <a:p>
            <a:fld id="{63722BDF-2BDC-411C-9ADD-02AB613EBA01}" type="slidenum">
              <a:rPr lang="it-IT" altLang="it-IT"/>
              <a:pPr/>
              <a:t>58</a:t>
            </a:fld>
            <a:endParaRPr lang="it-IT" altLang="it-IT"/>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99518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miter lim="800000"/>
            <a:headEnd/>
            <a:tailEnd/>
          </a:ln>
        </p:spPr>
        <p:txBody>
          <a:bodyPr/>
          <a:lstStyle/>
          <a:p>
            <a:fld id="{6BA95966-53D0-47CD-9D6D-C60CD8617FBA}" type="slidenum">
              <a:rPr lang="it-IT" altLang="it-IT"/>
              <a:pPr/>
              <a:t>59</a:t>
            </a:fld>
            <a:endParaRPr lang="it-IT" altLang="it-IT"/>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4283045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miter lim="800000"/>
            <a:headEnd/>
            <a:tailEnd/>
          </a:ln>
        </p:spPr>
        <p:txBody>
          <a:bodyPr/>
          <a:lstStyle/>
          <a:p>
            <a:fld id="{0AF7CB34-1105-413E-BD9A-B63B9CA17EC2}" type="slidenum">
              <a:rPr lang="it-IT" altLang="it-IT"/>
              <a:pPr/>
              <a:t>60</a:t>
            </a:fld>
            <a:endParaRPr lang="it-IT" altLang="it-IT"/>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290404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miter lim="800000"/>
            <a:headEnd/>
            <a:tailEnd/>
          </a:ln>
        </p:spPr>
        <p:txBody>
          <a:bodyPr/>
          <a:lstStyle/>
          <a:p>
            <a:fld id="{6643DA03-6939-449C-A23E-C5FD41A61D76}" type="slidenum">
              <a:rPr lang="it-IT" altLang="it-IT"/>
              <a:pPr/>
              <a:t>61</a:t>
            </a:fld>
            <a:endParaRPr lang="it-IT" altLang="it-IT"/>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27746428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miter lim="800000"/>
            <a:headEnd/>
            <a:tailEnd/>
          </a:ln>
        </p:spPr>
        <p:txBody>
          <a:bodyPr/>
          <a:lstStyle/>
          <a:p>
            <a:fld id="{ED7E9C93-4B4C-417D-8BF5-650845471AF9}" type="slidenum">
              <a:rPr lang="it-IT" altLang="it-IT"/>
              <a:pPr/>
              <a:t>62</a:t>
            </a:fld>
            <a:endParaRPr lang="it-IT" altLang="it-IT"/>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17702221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miter lim="800000"/>
            <a:headEnd/>
            <a:tailEnd/>
          </a:ln>
        </p:spPr>
        <p:txBody>
          <a:bodyPr/>
          <a:lstStyle/>
          <a:p>
            <a:fld id="{39DE6823-F1ED-4DE7-A826-83A7FB31B222}" type="slidenum">
              <a:rPr lang="it-IT" altLang="it-IT"/>
              <a:pPr/>
              <a:t>63</a:t>
            </a:fld>
            <a:endParaRPr lang="it-IT" altLang="it-IT"/>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18853401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miter lim="800000"/>
            <a:headEnd/>
            <a:tailEnd/>
          </a:ln>
        </p:spPr>
        <p:txBody>
          <a:bodyPr/>
          <a:lstStyle/>
          <a:p>
            <a:fld id="{EDE8EA2E-F1F8-4A03-B285-B925AD90281F}" type="slidenum">
              <a:rPr lang="it-IT" altLang="it-IT"/>
              <a:pPr/>
              <a:t>64</a:t>
            </a:fld>
            <a:endParaRPr lang="it-IT" altLang="it-IT"/>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523846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miter lim="800000"/>
            <a:headEnd/>
            <a:tailEnd/>
          </a:ln>
        </p:spPr>
        <p:txBody>
          <a:bodyPr/>
          <a:lstStyle/>
          <a:p>
            <a:fld id="{3056835B-0C5C-4380-B8AB-237913525561}" type="slidenum">
              <a:rPr lang="it-IT" altLang="it-IT"/>
              <a:pPr/>
              <a:t>5</a:t>
            </a:fld>
            <a:endParaRPr lang="it-IT" altLang="it-IT"/>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1096654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miter lim="800000"/>
            <a:headEnd/>
            <a:tailEnd/>
          </a:ln>
        </p:spPr>
        <p:txBody>
          <a:bodyPr/>
          <a:lstStyle/>
          <a:p>
            <a:fld id="{E3BCF062-8ADC-42F1-8EBC-7277F319C267}" type="slidenum">
              <a:rPr lang="it-IT" altLang="it-IT"/>
              <a:pPr/>
              <a:t>65</a:t>
            </a:fld>
            <a:endParaRPr lang="it-IT" altLang="it-IT"/>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20712873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miter lim="800000"/>
            <a:headEnd/>
            <a:tailEnd/>
          </a:ln>
        </p:spPr>
        <p:txBody>
          <a:bodyPr/>
          <a:lstStyle/>
          <a:p>
            <a:fld id="{C9298A32-7276-4BF3-A8CC-3667BA595FC0}" type="slidenum">
              <a:rPr lang="it-IT" altLang="it-IT"/>
              <a:pPr/>
              <a:t>66</a:t>
            </a:fld>
            <a:endParaRPr lang="it-IT" altLang="it-IT"/>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2452740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miter lim="800000"/>
            <a:headEnd/>
            <a:tailEnd/>
          </a:ln>
        </p:spPr>
        <p:txBody>
          <a:bodyPr/>
          <a:lstStyle/>
          <a:p>
            <a:fld id="{30FEE5DE-4EF5-47BD-A19D-77373277BA53}" type="slidenum">
              <a:rPr lang="it-IT" altLang="it-IT"/>
              <a:pPr/>
              <a:t>67</a:t>
            </a:fld>
            <a:endParaRPr lang="it-IT" altLang="it-IT"/>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13336080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miter lim="800000"/>
            <a:headEnd/>
            <a:tailEnd/>
          </a:ln>
        </p:spPr>
        <p:txBody>
          <a:bodyPr/>
          <a:lstStyle/>
          <a:p>
            <a:fld id="{39C45AE6-FA2C-41F9-A3C1-E707EAA037C2}" type="slidenum">
              <a:rPr lang="it-IT" altLang="it-IT"/>
              <a:pPr/>
              <a:t>68</a:t>
            </a:fld>
            <a:endParaRPr lang="it-IT" altLang="it-IT"/>
          </a:p>
        </p:txBody>
      </p:sp>
      <p:sp>
        <p:nvSpPr>
          <p:cNvPr id="77827" name="Rectangle 1026"/>
          <p:cNvSpPr>
            <a:spLocks noGrp="1" noRot="1" noChangeAspect="1" noChangeArrowheads="1" noTextEdit="1"/>
          </p:cNvSpPr>
          <p:nvPr>
            <p:ph type="sldImg"/>
          </p:nvPr>
        </p:nvSpPr>
        <p:spPr>
          <a:ln/>
        </p:spPr>
      </p:sp>
      <p:sp>
        <p:nvSpPr>
          <p:cNvPr id="77828" name="Rectangle 1027"/>
          <p:cNvSpPr>
            <a:spLocks noGrp="1" noChangeArrowheads="1"/>
          </p:cNvSpPr>
          <p:nvPr>
            <p:ph type="body" idx="1"/>
          </p:nvPr>
        </p:nvSpPr>
        <p:spPr>
          <a:xfrm>
            <a:off x="685800" y="4343400"/>
            <a:ext cx="5486400" cy="4114800"/>
          </a:xfrm>
          <a:noFill/>
        </p:spPr>
        <p:txBody>
          <a:bodyPr/>
          <a:lstStyle/>
          <a:p>
            <a:pPr eaLnBrk="1" hangingPunct="1"/>
            <a:endParaRPr lang="it-IT" altLang="it-IT" smtClean="0"/>
          </a:p>
        </p:txBody>
      </p:sp>
    </p:spTree>
    <p:extLst>
      <p:ext uri="{BB962C8B-B14F-4D97-AF65-F5344CB8AC3E}">
        <p14:creationId xmlns:p14="http://schemas.microsoft.com/office/powerpoint/2010/main" val="13339315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miter lim="800000"/>
            <a:headEnd/>
            <a:tailEnd/>
          </a:ln>
        </p:spPr>
        <p:txBody>
          <a:bodyPr/>
          <a:lstStyle/>
          <a:p>
            <a:fld id="{751D0D90-72A8-4179-8DA8-60C9BB2AF83C}" type="slidenum">
              <a:rPr lang="it-IT" altLang="it-IT"/>
              <a:pPr/>
              <a:t>69</a:t>
            </a:fld>
            <a:endParaRPr lang="it-IT" altLang="it-IT"/>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2999398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miter lim="800000"/>
            <a:headEnd/>
            <a:tailEnd/>
          </a:ln>
        </p:spPr>
        <p:txBody>
          <a:bodyPr/>
          <a:lstStyle/>
          <a:p>
            <a:fld id="{385CAF3F-17DD-46CA-B197-2E163F5FAF60}" type="slidenum">
              <a:rPr lang="it-IT" altLang="it-IT"/>
              <a:pPr/>
              <a:t>71</a:t>
            </a:fld>
            <a:endParaRPr lang="it-IT" altLang="it-IT"/>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2421798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miter lim="800000"/>
            <a:headEnd/>
            <a:tailEnd/>
          </a:ln>
        </p:spPr>
        <p:txBody>
          <a:bodyPr/>
          <a:lstStyle/>
          <a:p>
            <a:fld id="{FC735233-8C36-433E-8132-C008A09EF8C0}" type="slidenum">
              <a:rPr lang="it-IT" altLang="it-IT"/>
              <a:pPr/>
              <a:t>6</a:t>
            </a:fld>
            <a:endParaRPr lang="it-IT" altLang="it-IT"/>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2312139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miter lim="800000"/>
            <a:headEnd/>
            <a:tailEnd/>
          </a:ln>
        </p:spPr>
        <p:txBody>
          <a:bodyPr/>
          <a:lstStyle/>
          <a:p>
            <a:fld id="{E3AF1449-3F91-4AC1-9F90-F00EC201011D}" type="slidenum">
              <a:rPr lang="it-IT" altLang="it-IT"/>
              <a:pPr/>
              <a:t>7</a:t>
            </a:fld>
            <a:endParaRPr lang="it-IT" altLang="it-IT"/>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2769799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miter lim="800000"/>
            <a:headEnd/>
            <a:tailEnd/>
          </a:ln>
        </p:spPr>
        <p:txBody>
          <a:bodyPr/>
          <a:lstStyle/>
          <a:p>
            <a:fld id="{C0552ABC-30FA-4BAC-94E3-0D9C189DE65A}" type="slidenum">
              <a:rPr lang="it-IT" altLang="it-IT"/>
              <a:pPr/>
              <a:t>8</a:t>
            </a:fld>
            <a:endParaRPr lang="it-IT" altLang="it-IT"/>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4209022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miter lim="800000"/>
            <a:headEnd/>
            <a:tailEnd/>
          </a:ln>
        </p:spPr>
        <p:txBody>
          <a:bodyPr/>
          <a:lstStyle/>
          <a:p>
            <a:fld id="{F589780D-BD66-458C-9E17-C4223F2EE80F}" type="slidenum">
              <a:rPr lang="it-IT" altLang="it-IT"/>
              <a:pPr/>
              <a:t>9</a:t>
            </a:fld>
            <a:endParaRPr lang="it-IT" altLang="it-IT"/>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682359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miter lim="800000"/>
            <a:headEnd/>
            <a:tailEnd/>
          </a:ln>
        </p:spPr>
        <p:txBody>
          <a:bodyPr/>
          <a:lstStyle/>
          <a:p>
            <a:fld id="{1D4981CC-1428-41F7-A332-6C167481C564}" type="slidenum">
              <a:rPr lang="it-IT" altLang="it-IT"/>
              <a:pPr/>
              <a:t>10</a:t>
            </a:fld>
            <a:endParaRPr lang="it-IT" altLang="it-IT"/>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117914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miter lim="800000"/>
            <a:headEnd/>
            <a:tailEnd/>
          </a:ln>
        </p:spPr>
        <p:txBody>
          <a:bodyPr/>
          <a:lstStyle/>
          <a:p>
            <a:fld id="{351EFB9F-E72D-4C8F-B9C7-7983DFD83941}" type="slidenum">
              <a:rPr lang="it-IT" altLang="it-IT"/>
              <a:pPr/>
              <a:t>11</a:t>
            </a:fld>
            <a:endParaRPr lang="it-IT" altLang="it-IT"/>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843908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it-IT" smtClean="0"/>
              <a:t>Fare clic per modificare lo stile del titolo</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A17A8286-2747-46EC-BD18-27560974F962}" type="datetimeFigureOut">
              <a:rPr lang="it-IT" smtClean="0"/>
              <a:t>16/12/2016</a:t>
            </a:fld>
            <a:endParaRPr lang="it-IT"/>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it-IT"/>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689BE677-0903-4FCE-9432-B6A818A514A2}" type="slidenum">
              <a:rPr lang="it-IT" smtClean="0"/>
              <a:t>‹N›</a:t>
            </a:fld>
            <a:endParaRPr lang="it-IT"/>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A17A8286-2747-46EC-BD18-27560974F962}" type="datetimeFigureOut">
              <a:rPr lang="it-IT" smtClean="0"/>
              <a:t>16/12/2016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89BE677-0903-4FCE-9432-B6A818A514A2}"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A17A8286-2747-46EC-BD18-27560974F962}" type="datetimeFigureOut">
              <a:rPr lang="it-IT" smtClean="0"/>
              <a:t>16/12/2016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89BE677-0903-4FCE-9432-B6A818A514A2}"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7" name="Rectangle 5"/>
          <p:cNvSpPr>
            <a:spLocks noGrp="1" noChangeArrowheads="1"/>
          </p:cNvSpPr>
          <p:nvPr>
            <p:ph type="ftr" sz="quarter" idx="11"/>
          </p:nvPr>
        </p:nvSpPr>
        <p:spPr>
          <a:ln/>
        </p:spPr>
        <p:txBody>
          <a:bodyPr/>
          <a:lstStyle>
            <a:lvl1pPr>
              <a:defRPr/>
            </a:lvl1pPr>
          </a:lstStyle>
          <a:p>
            <a:pPr>
              <a:defRPr/>
            </a:pPr>
            <a:r>
              <a:rPr lang="it-IT" altLang="it-IT"/>
              <a:t>Realizzato dagli studenti del liceo "G.B.Vico"</a:t>
            </a:r>
          </a:p>
        </p:txBody>
      </p:sp>
      <p:sp>
        <p:nvSpPr>
          <p:cNvPr id="8" name="Rectangle 6"/>
          <p:cNvSpPr>
            <a:spLocks noGrp="1" noChangeArrowheads="1"/>
          </p:cNvSpPr>
          <p:nvPr>
            <p:ph type="sldNum" sz="quarter" idx="12"/>
          </p:nvPr>
        </p:nvSpPr>
        <p:spPr>
          <a:ln/>
        </p:spPr>
        <p:txBody>
          <a:bodyPr/>
          <a:lstStyle>
            <a:lvl1pPr>
              <a:defRPr/>
            </a:lvl1pPr>
          </a:lstStyle>
          <a:p>
            <a:fld id="{93CA5664-B97C-48EA-8D55-2F43AD90B673}" type="slidenum">
              <a:rPr lang="it-IT" altLang="it-IT"/>
              <a:pPr/>
              <a:t>‹N›</a:t>
            </a:fld>
            <a:endParaRPr lang="it-IT" altLang="it-IT"/>
          </a:p>
        </p:txBody>
      </p:sp>
    </p:spTree>
    <p:extLst>
      <p:ext uri="{BB962C8B-B14F-4D97-AF65-F5344CB8AC3E}">
        <p14:creationId xmlns:p14="http://schemas.microsoft.com/office/powerpoint/2010/main" val="17502164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85800" y="609600"/>
            <a:ext cx="7772400" cy="5486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r>
              <a:rPr lang="it-IT" altLang="it-IT"/>
              <a:t>Realizzato dagli studenti del liceo "G.B.Vico"</a:t>
            </a:r>
          </a:p>
        </p:txBody>
      </p:sp>
      <p:sp>
        <p:nvSpPr>
          <p:cNvPr id="5" name="Rectangle 6"/>
          <p:cNvSpPr>
            <a:spLocks noGrp="1" noChangeArrowheads="1"/>
          </p:cNvSpPr>
          <p:nvPr>
            <p:ph type="sldNum" sz="quarter" idx="12"/>
          </p:nvPr>
        </p:nvSpPr>
        <p:spPr>
          <a:ln/>
        </p:spPr>
        <p:txBody>
          <a:bodyPr/>
          <a:lstStyle>
            <a:lvl1pPr>
              <a:defRPr/>
            </a:lvl1pPr>
          </a:lstStyle>
          <a:p>
            <a:fld id="{912D5CCA-F392-4A59-B974-F847AFD4AF41}" type="slidenum">
              <a:rPr lang="it-IT" altLang="it-IT"/>
              <a:pPr/>
              <a:t>‹N›</a:t>
            </a:fld>
            <a:endParaRPr lang="it-IT" altLang="it-IT"/>
          </a:p>
        </p:txBody>
      </p:sp>
    </p:spTree>
    <p:extLst>
      <p:ext uri="{BB962C8B-B14F-4D97-AF65-F5344CB8AC3E}">
        <p14:creationId xmlns:p14="http://schemas.microsoft.com/office/powerpoint/2010/main" val="21838173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A17A8286-2747-46EC-BD18-27560974F962}" type="datetimeFigureOut">
              <a:rPr lang="it-IT" smtClean="0"/>
              <a:t>16/12/2016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89BE677-0903-4FCE-9432-B6A818A514A2}"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A17A8286-2747-46EC-BD18-27560974F962}" type="datetimeFigureOut">
              <a:rPr lang="it-IT" smtClean="0"/>
              <a:t>16/12/2016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89BE677-0903-4FCE-9432-B6A818A514A2}"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5" name="Date Placeholder 4"/>
          <p:cNvSpPr>
            <a:spLocks noGrp="1"/>
          </p:cNvSpPr>
          <p:nvPr>
            <p:ph type="dt" sz="half" idx="10"/>
          </p:nvPr>
        </p:nvSpPr>
        <p:spPr/>
        <p:txBody>
          <a:bodyPr/>
          <a:lstStyle/>
          <a:p>
            <a:fld id="{A17A8286-2747-46EC-BD18-27560974F962}" type="datetimeFigureOut">
              <a:rPr lang="it-IT" smtClean="0"/>
              <a:t>16/12/2016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89BE677-0903-4FCE-9432-B6A818A514A2}" type="slidenum">
              <a:rPr lang="it-IT" smtClean="0"/>
              <a:t>‹N›</a:t>
            </a:fld>
            <a:endParaRPr lang="it-IT"/>
          </a:p>
        </p:txBody>
      </p:sp>
      <p:sp>
        <p:nvSpPr>
          <p:cNvPr id="9" name="Content Placeholder 8"/>
          <p:cNvSpPr>
            <a:spLocks noGrp="1"/>
          </p:cNvSpPr>
          <p:nvPr>
            <p:ph sz="quarter" idx="13"/>
          </p:nvPr>
        </p:nvSpPr>
        <p:spPr>
          <a:xfrm>
            <a:off x="1042416" y="2313432"/>
            <a:ext cx="3419856" cy="349300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A17A8286-2747-46EC-BD18-27560974F962}" type="datetimeFigureOut">
              <a:rPr lang="it-IT" smtClean="0"/>
              <a:t>16/12/2016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89BE677-0903-4FCE-9432-B6A818A514A2}"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A17A8286-2747-46EC-BD18-27560974F962}" type="datetimeFigureOut">
              <a:rPr lang="it-IT" smtClean="0"/>
              <a:t>16/12/2016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89BE677-0903-4FCE-9432-B6A818A514A2}"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7A8286-2747-46EC-BD18-27560974F962}" type="datetimeFigureOut">
              <a:rPr lang="it-IT" smtClean="0"/>
              <a:t>16/12/2016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89BE677-0903-4FCE-9432-B6A818A514A2}"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17A8286-2747-46EC-BD18-27560974F962}" type="datetimeFigureOut">
              <a:rPr lang="it-IT" smtClean="0"/>
              <a:t>16/12/2016</a:t>
            </a:fld>
            <a:endParaRPr lang="it-IT"/>
          </a:p>
        </p:txBody>
      </p:sp>
      <p:sp>
        <p:nvSpPr>
          <p:cNvPr id="7" name="Slide Number Placeholder 6"/>
          <p:cNvSpPr>
            <a:spLocks noGrp="1"/>
          </p:cNvSpPr>
          <p:nvPr>
            <p:ph type="sldNum" sz="quarter" idx="12"/>
          </p:nvPr>
        </p:nvSpPr>
        <p:spPr/>
        <p:txBody>
          <a:bodyPr/>
          <a:lstStyle/>
          <a:p>
            <a:fld id="{689BE677-0903-4FCE-9432-B6A818A514A2}" type="slidenum">
              <a:rPr lang="it-IT" smtClean="0"/>
              <a:t>‹N›</a:t>
            </a:fld>
            <a:endParaRPr lang="it-IT"/>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it-IT"/>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it-IT" smtClean="0"/>
              <a:t>Fare clic per modificare lo stile del titolo</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it-IT" smtClean="0"/>
              <a:t>Fare clic per modificare lo stile del titolo</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A17A8286-2747-46EC-BD18-27560974F962}" type="datetimeFigureOut">
              <a:rPr lang="it-IT" smtClean="0"/>
              <a:t>16/12/2016</a:t>
            </a:fld>
            <a:endParaRPr lang="it-IT"/>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it-IT"/>
          </a:p>
        </p:txBody>
      </p:sp>
      <p:sp>
        <p:nvSpPr>
          <p:cNvPr id="7" name="Slide Number Placeholder 6"/>
          <p:cNvSpPr>
            <a:spLocks noGrp="1"/>
          </p:cNvSpPr>
          <p:nvPr>
            <p:ph type="sldNum" sz="quarter" idx="12"/>
          </p:nvPr>
        </p:nvSpPr>
        <p:spPr/>
        <p:txBody>
          <a:bodyPr/>
          <a:lstStyle/>
          <a:p>
            <a:fld id="{689BE677-0903-4FCE-9432-B6A818A514A2}"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17A8286-2747-46EC-BD18-27560974F962}" type="datetimeFigureOut">
              <a:rPr lang="it-IT" smtClean="0"/>
              <a:t>16/12/2016</a:t>
            </a:fld>
            <a:endParaRPr lang="it-IT"/>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it-IT"/>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689BE677-0903-4FCE-9432-B6A818A514A2}"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68.xml"/><Relationship Id="rId13" Type="http://schemas.openxmlformats.org/officeDocument/2006/relationships/hyperlink" Target="file:///F:\ORIENTAMENTO%20PPT_VIDEO\Scratch\Labirinto.sb2" TargetMode="External"/><Relationship Id="rId3" Type="http://schemas.openxmlformats.org/officeDocument/2006/relationships/slide" Target="slide24.xml"/><Relationship Id="rId7" Type="http://schemas.openxmlformats.org/officeDocument/2006/relationships/slide" Target="slide49.xml"/><Relationship Id="rId12" Type="http://schemas.openxmlformats.org/officeDocument/2006/relationships/hyperlink" Target="file:///F:\ORIENTAMENTO%20PPT_VIDEO\Scratch\Pong%20Starter.sb2" TargetMode="External"/><Relationship Id="rId2" Type="http://schemas.openxmlformats.org/officeDocument/2006/relationships/slide" Target="slide54.xml"/><Relationship Id="rId1" Type="http://schemas.openxmlformats.org/officeDocument/2006/relationships/slideLayout" Target="../slideLayouts/slideLayout2.xml"/><Relationship Id="rId6" Type="http://schemas.openxmlformats.org/officeDocument/2006/relationships/slide" Target="slide38.xml"/><Relationship Id="rId11" Type="http://schemas.openxmlformats.org/officeDocument/2006/relationships/hyperlink" Target="file:///F:\ORIENTAMENTO%20PPT_VIDEO\VIDEO%20INTERNET%20DELLE%20COSE.mp4" TargetMode="External"/><Relationship Id="rId5" Type="http://schemas.openxmlformats.org/officeDocument/2006/relationships/slide" Target="slide2.xml"/><Relationship Id="rId15" Type="http://schemas.openxmlformats.org/officeDocument/2006/relationships/image" Target="../media/image3.png"/><Relationship Id="rId10" Type="http://schemas.openxmlformats.org/officeDocument/2006/relationships/image" Target="../media/image2.jpg"/><Relationship Id="rId4" Type="http://schemas.openxmlformats.org/officeDocument/2006/relationships/slide" Target="slide14.xml"/><Relationship Id="rId9" Type="http://schemas.openxmlformats.org/officeDocument/2006/relationships/hyperlink" Target="file:///F:\ORIENTAMENTO%20PPT_VIDEO\Video%20Orientamento.wmv" TargetMode="External"/><Relationship Id="rId14" Type="http://schemas.openxmlformats.org/officeDocument/2006/relationships/hyperlink" Target="LA%20STORIA.docx"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8.wmf"/><Relationship Id="rId7"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slide" Target="slide21.xml"/><Relationship Id="rId7" Type="http://schemas.openxmlformats.org/officeDocument/2006/relationships/slide" Target="slide23.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slide" Target="slide22.xml"/><Relationship Id="rId5" Type="http://schemas.openxmlformats.org/officeDocument/2006/relationships/slide" Target="slide20.xml"/><Relationship Id="rId4" Type="http://schemas.openxmlformats.org/officeDocument/2006/relationships/slide" Target="slide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slide" Target="slide15.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6.emf"/><Relationship Id="rId5" Type="http://schemas.openxmlformats.org/officeDocument/2006/relationships/oleObject" Target="../embeddings/Foglio_di_lavoro_di_Microsoft_Excel_97-20031.xls"/><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slide" Target="slide15.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7.emf"/><Relationship Id="rId5" Type="http://schemas.openxmlformats.org/officeDocument/2006/relationships/oleObject" Target="../embeddings/Foglio_di_lavoro_di_Microsoft_Excel_97-20032.xls"/><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slide" Target="slide15.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8.emf"/><Relationship Id="rId5" Type="http://schemas.openxmlformats.org/officeDocument/2006/relationships/oleObject" Target="../embeddings/Foglio_di_lavoro_di_Microsoft_Excel_97-20033.xls"/><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slide" Target="slide15.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9.emf"/><Relationship Id="rId5" Type="http://schemas.openxmlformats.org/officeDocument/2006/relationships/oleObject" Target="../embeddings/Foglio_di_lavoro_di_Microsoft_Excel_97-20034.xls"/><Relationship Id="rId4" Type="http://schemas.openxmlformats.org/officeDocument/2006/relationships/oleObject" Target="../embeddings/oleObject4.bin"/></Relationships>
</file>

<file path=ppt/slides/_rels/slide23.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5.xml"/><Relationship Id="rId7" Type="http://schemas.openxmlformats.org/officeDocument/2006/relationships/slide" Target="slide15.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30.emf"/><Relationship Id="rId5" Type="http://schemas.openxmlformats.org/officeDocument/2006/relationships/oleObject" Target="../embeddings/Foglio_di_lavoro_di_Microsoft_Excel_97-20035.xls"/><Relationship Id="rId4" Type="http://schemas.openxmlformats.org/officeDocument/2006/relationships/oleObject" Target="../embeddings/oleObject5.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56.jpg"/></Relationships>
</file>

<file path=ppt/slides/_rels/slide3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file:///\\serverdc3\Utenti$\punzga\enia9.wav" TargetMode="Externa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4" Type="http://schemas.openxmlformats.org/officeDocument/2006/relationships/slide" Target="slide1.xml"/></Relationships>
</file>

<file path=ppt/slides/_rels/slide49.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5.png"/><Relationship Id="rId2" Type="http://schemas.openxmlformats.org/officeDocument/2006/relationships/image" Target="../media/image71.jpeg"/><Relationship Id="rId1" Type="http://schemas.openxmlformats.org/officeDocument/2006/relationships/slideLayout" Target="../slideLayouts/slideLayout7.xml"/><Relationship Id="rId6" Type="http://schemas.openxmlformats.org/officeDocument/2006/relationships/slide" Target="slide1.xml"/><Relationship Id="rId5" Type="http://schemas.openxmlformats.org/officeDocument/2006/relationships/image" Target="../media/image74.jpeg"/><Relationship Id="rId4" Type="http://schemas.openxmlformats.org/officeDocument/2006/relationships/image" Target="../media/image7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5" Type="http://schemas.openxmlformats.org/officeDocument/2006/relationships/image" Target="../media/image81.jpg"/><Relationship Id="rId4" Type="http://schemas.openxmlformats.org/officeDocument/2006/relationships/image" Target="../media/image80.jpg"/></Relationships>
</file>

<file path=ppt/slides/_rels/slide5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90.png"/><Relationship Id="rId4" Type="http://schemas.openxmlformats.org/officeDocument/2006/relationships/oleObject" Target="../embeddings/oleObject6.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audio" Target="file:///\\serverdc3\Utenti$\punzga\enia8.wav" TargetMode="External"/><Relationship Id="rId5" Type="http://schemas.openxmlformats.org/officeDocument/2006/relationships/image" Target="../media/image7.png"/><Relationship Id="rId4" Type="http://schemas.openxmlformats.org/officeDocument/2006/relationships/image" Target="../media/image91.jpeg"/></Relationships>
</file>

<file path=ppt/slides/_rels/slide6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slide" Target="slide1.xml"/></Relationships>
</file>

<file path=ppt/slides/_rels/slide6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audio" Target="file:///\\serverdc3\Utenti$\punzga\enia3.wav"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71.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hyperlink" Target="http://www.liceogbvico.gov.it/" TargetMode="External"/><Relationship Id="rId7" Type="http://schemas.openxmlformats.org/officeDocument/2006/relationships/hyperlink" Target="https://www.facebook.com/"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hyperlink" Target="mailto:TAIS023009@istruzione.it" TargetMode="External"/><Relationship Id="rId4" Type="http://schemas.openxmlformats.org/officeDocument/2006/relationships/hyperlink" Target="mailto:presidenza@liceovico.it" TargetMode="External"/><Relationship Id="rId9" Type="http://schemas.openxmlformats.org/officeDocument/2006/relationships/slide" Target="slide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ersonalizzato 16">
            <a:hlinkClick r:id="" action="ppaction://noaction" highlightClick="1"/>
          </p:cNvPr>
          <p:cNvSpPr/>
          <p:nvPr/>
        </p:nvSpPr>
        <p:spPr>
          <a:xfrm>
            <a:off x="323528" y="326559"/>
            <a:ext cx="8352928" cy="6198785"/>
          </a:xfrm>
          <a:prstGeom prst="actionButtonBlank">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it-IT" dirty="0" smtClean="0"/>
          </a:p>
          <a:p>
            <a:pPr algn="ctr"/>
            <a:endParaRPr lang="it-IT" dirty="0"/>
          </a:p>
          <a:p>
            <a:pPr algn="ctr"/>
            <a:endParaRPr lang="it-IT" dirty="0" smtClean="0"/>
          </a:p>
          <a:p>
            <a:pPr algn="ctr"/>
            <a:endParaRPr lang="it-IT" dirty="0"/>
          </a:p>
          <a:p>
            <a:pPr algn="ctr"/>
            <a:endParaRPr lang="it-IT" dirty="0" smtClean="0"/>
          </a:p>
          <a:p>
            <a:pPr algn="ctr"/>
            <a:endParaRPr lang="it-IT" dirty="0"/>
          </a:p>
          <a:p>
            <a:pPr algn="ctr"/>
            <a:endParaRPr lang="it-IT" dirty="0" smtClean="0"/>
          </a:p>
          <a:p>
            <a:pPr algn="ctr"/>
            <a:endParaRPr lang="it-IT" dirty="0"/>
          </a:p>
          <a:p>
            <a:pPr algn="ctr"/>
            <a:endParaRPr lang="it-IT" dirty="0" smtClean="0"/>
          </a:p>
          <a:p>
            <a:pPr algn="ctr"/>
            <a:endParaRPr lang="it-IT" dirty="0"/>
          </a:p>
          <a:p>
            <a:pPr algn="ctr"/>
            <a:endParaRPr lang="it-IT" dirty="0" smtClean="0"/>
          </a:p>
          <a:p>
            <a:pPr algn="ctr"/>
            <a:endParaRPr lang="it-IT" dirty="0"/>
          </a:p>
          <a:p>
            <a:pPr algn="ctr"/>
            <a:endParaRPr lang="it-IT" dirty="0" smtClean="0"/>
          </a:p>
          <a:p>
            <a:pPr algn="ctr"/>
            <a:endParaRPr lang="it-IT" dirty="0"/>
          </a:p>
          <a:p>
            <a:pPr algn="ctr"/>
            <a:endParaRPr lang="it-IT" dirty="0" smtClean="0"/>
          </a:p>
          <a:p>
            <a:pPr algn="ctr"/>
            <a:endParaRPr lang="it-IT" dirty="0" smtClean="0"/>
          </a:p>
          <a:p>
            <a:pPr algn="ctr"/>
            <a:r>
              <a:rPr lang="it-IT" b="1" dirty="0" smtClean="0">
                <a:solidFill>
                  <a:srgbClr val="FFFF00"/>
                </a:solidFill>
              </a:rPr>
              <a:t>SCRATCH</a:t>
            </a:r>
            <a:endParaRPr lang="it-IT" b="1" dirty="0">
              <a:solidFill>
                <a:srgbClr val="FFFF00"/>
              </a:solidFill>
            </a:endParaRPr>
          </a:p>
        </p:txBody>
      </p:sp>
      <p:sp>
        <p:nvSpPr>
          <p:cNvPr id="15" name="Personalizzato 14">
            <a:hlinkClick r:id="rId2" action="ppaction://hlinksldjump" highlightClick="1"/>
          </p:cNvPr>
          <p:cNvSpPr/>
          <p:nvPr/>
        </p:nvSpPr>
        <p:spPr>
          <a:xfrm>
            <a:off x="5796136" y="3501008"/>
            <a:ext cx="2147922" cy="576064"/>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LICEO ARTISTICO</a:t>
            </a:r>
            <a:endParaRPr lang="it-IT" b="1" dirty="0"/>
          </a:p>
        </p:txBody>
      </p:sp>
      <p:sp>
        <p:nvSpPr>
          <p:cNvPr id="18" name="Rettangolo 17"/>
          <p:cNvSpPr/>
          <p:nvPr/>
        </p:nvSpPr>
        <p:spPr>
          <a:xfrm>
            <a:off x="4572000" y="-27384"/>
            <a:ext cx="3672408" cy="707886"/>
          </a:xfrm>
          <a:prstGeom prst="rect">
            <a:avLst/>
          </a:prstGeom>
          <a:solidFill>
            <a:srgbClr val="002060"/>
          </a:solidFill>
        </p:spPr>
        <p:style>
          <a:lnRef idx="0">
            <a:schemeClr val="accent4"/>
          </a:lnRef>
          <a:fillRef idx="3">
            <a:schemeClr val="accent4"/>
          </a:fillRef>
          <a:effectRef idx="3">
            <a:schemeClr val="accent4"/>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4000" b="1" dirty="0" smtClean="0">
                <a:ln w="11430"/>
                <a:solidFill>
                  <a:schemeClr val="accent1">
                    <a:lumMod val="40000"/>
                    <a:lumOff val="60000"/>
                  </a:schemeClr>
                </a:solidFill>
                <a:effectLst>
                  <a:outerShdw blurRad="50800" dist="39000" dir="5460000" algn="tl">
                    <a:srgbClr val="000000">
                      <a:alpha val="38000"/>
                    </a:srgbClr>
                  </a:outerShdw>
                </a:effectLst>
              </a:rPr>
              <a:t>MENU’</a:t>
            </a:r>
            <a:endParaRPr lang="it-IT" sz="4000" b="1" dirty="0">
              <a:ln w="11430"/>
              <a:solidFill>
                <a:schemeClr val="accent1">
                  <a:lumMod val="40000"/>
                  <a:lumOff val="60000"/>
                </a:schemeClr>
              </a:solidFill>
              <a:effectLst>
                <a:outerShdw blurRad="50800" dist="39000" dir="5460000" algn="tl">
                  <a:srgbClr val="000000">
                    <a:alpha val="38000"/>
                  </a:srgbClr>
                </a:outerShdw>
              </a:effectLst>
            </a:endParaRPr>
          </a:p>
        </p:txBody>
      </p:sp>
      <p:grpSp>
        <p:nvGrpSpPr>
          <p:cNvPr id="33" name="Gruppo 32"/>
          <p:cNvGrpSpPr/>
          <p:nvPr/>
        </p:nvGrpSpPr>
        <p:grpSpPr>
          <a:xfrm>
            <a:off x="1115616" y="2420888"/>
            <a:ext cx="2173848" cy="576064"/>
            <a:chOff x="1534056" y="3080092"/>
            <a:chExt cx="2173848" cy="576064"/>
          </a:xfrm>
        </p:grpSpPr>
        <p:sp>
          <p:nvSpPr>
            <p:cNvPr id="14" name="Personalizzato 13">
              <a:hlinkClick r:id="rId3" action="ppaction://hlinksldjump" highlightClick="1"/>
            </p:cNvPr>
            <p:cNvSpPr/>
            <p:nvPr/>
          </p:nvSpPr>
          <p:spPr>
            <a:xfrm>
              <a:off x="1534056" y="3080092"/>
              <a:ext cx="2173848" cy="576064"/>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21">
              <a:hlinkClick r:id="rId3" action="ppaction://hlinksldjump"/>
            </p:cNvPr>
            <p:cNvSpPr/>
            <p:nvPr/>
          </p:nvSpPr>
          <p:spPr>
            <a:xfrm>
              <a:off x="1738001" y="3172906"/>
              <a:ext cx="1563248" cy="369332"/>
            </a:xfrm>
            <a:prstGeom prst="rect">
              <a:avLst/>
            </a:prstGeom>
            <a:noFill/>
          </p:spPr>
          <p:txBody>
            <a:bodyPr wrap="none" lIns="91440" tIns="45720" rIns="91440" bIns="45720">
              <a:spAutoFit/>
            </a:bodyPr>
            <a:lstStyle/>
            <a:p>
              <a:pPr algn="ctr"/>
              <a:r>
                <a:rPr lang="it-IT" b="1" dirty="0">
                  <a:solidFill>
                    <a:schemeClr val="bg1"/>
                  </a:solidFill>
                </a:rPr>
                <a:t>LE INIZIATIVE</a:t>
              </a:r>
            </a:p>
          </p:txBody>
        </p:sp>
      </p:grpSp>
      <p:sp>
        <p:nvSpPr>
          <p:cNvPr id="24" name="Personalizzato 23">
            <a:hlinkClick r:id="rId4" action="ppaction://hlinksldjump" highlightClick="1"/>
          </p:cNvPr>
          <p:cNvSpPr/>
          <p:nvPr/>
        </p:nvSpPr>
        <p:spPr>
          <a:xfrm>
            <a:off x="5796136" y="1340768"/>
            <a:ext cx="2160240" cy="630071"/>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INDIRIZZI</a:t>
            </a:r>
            <a:endParaRPr lang="it-IT" b="1" dirty="0"/>
          </a:p>
        </p:txBody>
      </p:sp>
      <p:grpSp>
        <p:nvGrpSpPr>
          <p:cNvPr id="4" name="Gruppo 3"/>
          <p:cNvGrpSpPr/>
          <p:nvPr/>
        </p:nvGrpSpPr>
        <p:grpSpPr>
          <a:xfrm>
            <a:off x="1115616" y="1358769"/>
            <a:ext cx="2173849" cy="630071"/>
            <a:chOff x="1115616" y="1358769"/>
            <a:chExt cx="2173849" cy="630071"/>
          </a:xfrm>
        </p:grpSpPr>
        <p:sp>
          <p:nvSpPr>
            <p:cNvPr id="9" name="Personalizzato 8">
              <a:hlinkClick r:id="" action="ppaction://hlinkshowjump?jump=nextslide" highlightClick="1"/>
            </p:cNvPr>
            <p:cNvSpPr/>
            <p:nvPr/>
          </p:nvSpPr>
          <p:spPr>
            <a:xfrm>
              <a:off x="1115616" y="1358769"/>
              <a:ext cx="2173849" cy="630071"/>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25">
              <a:hlinkClick r:id="rId5" action="ppaction://hlinksldjump"/>
            </p:cNvPr>
            <p:cNvSpPr/>
            <p:nvPr/>
          </p:nvSpPr>
          <p:spPr>
            <a:xfrm>
              <a:off x="1480808" y="1475492"/>
              <a:ext cx="1435008" cy="369332"/>
            </a:xfrm>
            <a:prstGeom prst="rect">
              <a:avLst/>
            </a:prstGeom>
            <a:noFill/>
          </p:spPr>
          <p:txBody>
            <a:bodyPr wrap="none" lIns="91440" tIns="45720" rIns="91440" bIns="45720">
              <a:spAutoFit/>
            </a:bodyPr>
            <a:lstStyle/>
            <a:p>
              <a:pPr algn="ctr"/>
              <a:r>
                <a:rPr lang="it-IT" b="1" dirty="0">
                  <a:solidFill>
                    <a:schemeClr val="bg1"/>
                  </a:solidFill>
                </a:rPr>
                <a:t>LA SCUOLA</a:t>
              </a:r>
            </a:p>
          </p:txBody>
        </p:sp>
      </p:grpSp>
      <p:sp>
        <p:nvSpPr>
          <p:cNvPr id="29" name="Personalizzato 28">
            <a:hlinkClick r:id="rId6" action="ppaction://hlinksldjump" highlightClick="1"/>
          </p:cNvPr>
          <p:cNvSpPr/>
          <p:nvPr/>
        </p:nvSpPr>
        <p:spPr>
          <a:xfrm>
            <a:off x="5796136" y="2420888"/>
            <a:ext cx="2147922" cy="576064"/>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bg1"/>
                </a:solidFill>
              </a:rPr>
              <a:t>ATTIVITA’</a:t>
            </a:r>
            <a:endParaRPr lang="it-IT" b="1" dirty="0">
              <a:solidFill>
                <a:schemeClr val="bg1"/>
              </a:solidFill>
            </a:endParaRPr>
          </a:p>
        </p:txBody>
      </p:sp>
      <p:grpSp>
        <p:nvGrpSpPr>
          <p:cNvPr id="31" name="Gruppo 30"/>
          <p:cNvGrpSpPr/>
          <p:nvPr/>
        </p:nvGrpSpPr>
        <p:grpSpPr>
          <a:xfrm>
            <a:off x="1115616" y="3429000"/>
            <a:ext cx="2173848" cy="576064"/>
            <a:chOff x="1534056" y="4365104"/>
            <a:chExt cx="2173848" cy="576064"/>
          </a:xfrm>
        </p:grpSpPr>
        <p:sp>
          <p:nvSpPr>
            <p:cNvPr id="20" name="Personalizzato 19">
              <a:hlinkClick r:id="rId7" action="ppaction://hlinksldjump" highlightClick="1"/>
            </p:cNvPr>
            <p:cNvSpPr/>
            <p:nvPr/>
          </p:nvSpPr>
          <p:spPr>
            <a:xfrm>
              <a:off x="1534056" y="4365104"/>
              <a:ext cx="2173848" cy="576064"/>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a:hlinkClick r:id="rId7" action="ppaction://hlinksldjump"/>
            </p:cNvPr>
            <p:cNvSpPr/>
            <p:nvPr/>
          </p:nvSpPr>
          <p:spPr>
            <a:xfrm>
              <a:off x="1714871" y="4427820"/>
              <a:ext cx="1914307" cy="369332"/>
            </a:xfrm>
            <a:prstGeom prst="rect">
              <a:avLst/>
            </a:prstGeom>
            <a:noFill/>
          </p:spPr>
          <p:txBody>
            <a:bodyPr wrap="none" lIns="91440" tIns="45720" rIns="91440" bIns="45720">
              <a:spAutoFit/>
            </a:bodyPr>
            <a:lstStyle/>
            <a:p>
              <a:pPr algn="ctr"/>
              <a:r>
                <a:rPr lang="it-IT" b="1" dirty="0" smtClean="0">
                  <a:solidFill>
                    <a:schemeClr val="bg1"/>
                  </a:solidFill>
                </a:rPr>
                <a:t>CERTIFICAZIONI</a:t>
              </a:r>
              <a:endParaRPr lang="it-IT" b="1" dirty="0">
                <a:solidFill>
                  <a:schemeClr val="bg1"/>
                </a:solidFill>
              </a:endParaRPr>
            </a:p>
          </p:txBody>
        </p:sp>
      </p:grpSp>
      <p:sp>
        <p:nvSpPr>
          <p:cNvPr id="36" name="Personalizzato 35">
            <a:hlinkClick r:id="rId8" action="ppaction://hlinksldjump" highlightClick="1"/>
          </p:cNvPr>
          <p:cNvSpPr/>
          <p:nvPr/>
        </p:nvSpPr>
        <p:spPr>
          <a:xfrm>
            <a:off x="3347864" y="4077072"/>
            <a:ext cx="2376264" cy="576064"/>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FFFF00"/>
                </a:solidFill>
              </a:rPr>
              <a:t>DOVE SIAMO CONTATTI</a:t>
            </a:r>
            <a:endParaRPr lang="it-IT" b="1" dirty="0">
              <a:solidFill>
                <a:srgbClr val="FFFF00"/>
              </a:solidFill>
            </a:endParaRPr>
          </a:p>
        </p:txBody>
      </p:sp>
      <p:sp>
        <p:nvSpPr>
          <p:cNvPr id="37" name="Personalizzato 36">
            <a:hlinkClick r:id="" action="ppaction://hlinkshowjump?jump=endshow" highlightClick="1"/>
          </p:cNvPr>
          <p:cNvSpPr/>
          <p:nvPr/>
        </p:nvSpPr>
        <p:spPr>
          <a:xfrm>
            <a:off x="7524328" y="5682694"/>
            <a:ext cx="936104" cy="648072"/>
          </a:xfrm>
          <a:prstGeom prst="actionButtonBlank">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bg1"/>
                </a:solidFill>
              </a:rPr>
              <a:t>ESCI</a:t>
            </a:r>
            <a:endParaRPr lang="it-IT" b="1" dirty="0">
              <a:solidFill>
                <a:schemeClr val="bg1"/>
              </a:solidFill>
            </a:endParaRPr>
          </a:p>
        </p:txBody>
      </p:sp>
      <p:sp>
        <p:nvSpPr>
          <p:cNvPr id="2" name="Filmato 1">
            <a:hlinkClick r:id="rId9" action="ppaction://hlinkfile" highlightClick="1"/>
          </p:cNvPr>
          <p:cNvSpPr/>
          <p:nvPr/>
        </p:nvSpPr>
        <p:spPr>
          <a:xfrm>
            <a:off x="637247" y="5877272"/>
            <a:ext cx="910417" cy="576064"/>
          </a:xfrm>
          <a:prstGeom prst="actionButtonMovie">
            <a:avLst/>
          </a:prstGeom>
          <a:blipFill>
            <a:blip r:embed="rId10"/>
            <a:stretch>
              <a:fillRect/>
            </a:stretch>
          </a:blip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Personalizzato 2">
            <a:hlinkClick r:id="rId11" action="ppaction://hlinkfile" highlightClick="1"/>
          </p:cNvPr>
          <p:cNvSpPr/>
          <p:nvPr/>
        </p:nvSpPr>
        <p:spPr>
          <a:xfrm>
            <a:off x="1759413" y="5905384"/>
            <a:ext cx="1372427" cy="432048"/>
          </a:xfrm>
          <a:prstGeom prst="actionButtonBlank">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smtClean="0">
                <a:solidFill>
                  <a:srgbClr val="002060"/>
                </a:solidFill>
              </a:rPr>
              <a:t>INTERNET</a:t>
            </a:r>
          </a:p>
          <a:p>
            <a:pPr algn="ctr"/>
            <a:r>
              <a:rPr lang="it-IT" sz="1200" b="1" dirty="0" smtClean="0">
                <a:solidFill>
                  <a:srgbClr val="002060"/>
                </a:solidFill>
              </a:rPr>
              <a:t>DELLE COSE</a:t>
            </a:r>
            <a:endParaRPr lang="it-IT" sz="1200" b="1" dirty="0">
              <a:solidFill>
                <a:srgbClr val="002060"/>
              </a:solidFill>
            </a:endParaRPr>
          </a:p>
        </p:txBody>
      </p:sp>
      <p:sp>
        <p:nvSpPr>
          <p:cNvPr id="5" name="Personalizzato 4">
            <a:hlinkClick r:id="rId12" action="ppaction://hlinkfile" highlightClick="1"/>
          </p:cNvPr>
          <p:cNvSpPr/>
          <p:nvPr/>
        </p:nvSpPr>
        <p:spPr>
          <a:xfrm>
            <a:off x="3358936" y="5877272"/>
            <a:ext cx="1224136" cy="432048"/>
          </a:xfrm>
          <a:prstGeom prst="actionButtonBlank">
            <a:avLst/>
          </a:prstGeom>
          <a:solidFill>
            <a:schemeClr val="bg2">
              <a:lumMod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FF0000"/>
                </a:solidFill>
              </a:rPr>
              <a:t>PONG</a:t>
            </a:r>
            <a:endParaRPr lang="it-IT" sz="1600" b="1" dirty="0">
              <a:solidFill>
                <a:srgbClr val="FF0000"/>
              </a:solidFill>
            </a:endParaRPr>
          </a:p>
        </p:txBody>
      </p:sp>
      <p:sp>
        <p:nvSpPr>
          <p:cNvPr id="27" name="Personalizzato 26">
            <a:hlinkClick r:id="rId13" action="ppaction://hlinkfile" highlightClick="1"/>
          </p:cNvPr>
          <p:cNvSpPr/>
          <p:nvPr/>
        </p:nvSpPr>
        <p:spPr>
          <a:xfrm>
            <a:off x="4788024" y="5877119"/>
            <a:ext cx="1224136" cy="432048"/>
          </a:xfrm>
          <a:prstGeom prst="actionButtonBlank">
            <a:avLst/>
          </a:prstGeom>
          <a:solidFill>
            <a:schemeClr val="bg2">
              <a:lumMod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rgbClr val="FFC000"/>
                </a:solidFill>
              </a:rPr>
              <a:t>LABIRINTO</a:t>
            </a:r>
            <a:endParaRPr lang="it-IT" sz="1600" b="1" dirty="0">
              <a:solidFill>
                <a:srgbClr val="FFC000"/>
              </a:solidFill>
            </a:endParaRPr>
          </a:p>
        </p:txBody>
      </p:sp>
      <p:pic>
        <p:nvPicPr>
          <p:cNvPr id="28" name="Picture 6">
            <a:hlinkClick r:id="rId14" action="ppaction://hlinkfil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03609" y="1970839"/>
            <a:ext cx="2090131" cy="167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4763165"/>
      </p:ext>
    </p:extLst>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80">
                                          <p:stCondLst>
                                            <p:cond delay="0"/>
                                          </p:stCondLst>
                                        </p:cTn>
                                        <p:tgtEl>
                                          <p:spTgt spid="24"/>
                                        </p:tgtEl>
                                      </p:cBhvr>
                                    </p:animEffect>
                                    <p:anim calcmode="lin" valueType="num">
                                      <p:cBhvr>
                                        <p:cTn id="25"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30" dur="26">
                                          <p:stCondLst>
                                            <p:cond delay="650"/>
                                          </p:stCondLst>
                                        </p:cTn>
                                        <p:tgtEl>
                                          <p:spTgt spid="24"/>
                                        </p:tgtEl>
                                      </p:cBhvr>
                                      <p:to x="100000" y="60000"/>
                                    </p:animScale>
                                    <p:animScale>
                                      <p:cBhvr>
                                        <p:cTn id="31" dur="166" decel="50000">
                                          <p:stCondLst>
                                            <p:cond delay="676"/>
                                          </p:stCondLst>
                                        </p:cTn>
                                        <p:tgtEl>
                                          <p:spTgt spid="24"/>
                                        </p:tgtEl>
                                      </p:cBhvr>
                                      <p:to x="100000" y="100000"/>
                                    </p:animScale>
                                    <p:animScale>
                                      <p:cBhvr>
                                        <p:cTn id="32" dur="26">
                                          <p:stCondLst>
                                            <p:cond delay="1312"/>
                                          </p:stCondLst>
                                        </p:cTn>
                                        <p:tgtEl>
                                          <p:spTgt spid="24"/>
                                        </p:tgtEl>
                                      </p:cBhvr>
                                      <p:to x="100000" y="80000"/>
                                    </p:animScale>
                                    <p:animScale>
                                      <p:cBhvr>
                                        <p:cTn id="33" dur="166" decel="50000">
                                          <p:stCondLst>
                                            <p:cond delay="1338"/>
                                          </p:stCondLst>
                                        </p:cTn>
                                        <p:tgtEl>
                                          <p:spTgt spid="24"/>
                                        </p:tgtEl>
                                      </p:cBhvr>
                                      <p:to x="100000" y="100000"/>
                                    </p:animScale>
                                    <p:animScale>
                                      <p:cBhvr>
                                        <p:cTn id="34" dur="26">
                                          <p:stCondLst>
                                            <p:cond delay="1642"/>
                                          </p:stCondLst>
                                        </p:cTn>
                                        <p:tgtEl>
                                          <p:spTgt spid="24"/>
                                        </p:tgtEl>
                                      </p:cBhvr>
                                      <p:to x="100000" y="90000"/>
                                    </p:animScale>
                                    <p:animScale>
                                      <p:cBhvr>
                                        <p:cTn id="35" dur="166" decel="50000">
                                          <p:stCondLst>
                                            <p:cond delay="1668"/>
                                          </p:stCondLst>
                                        </p:cTn>
                                        <p:tgtEl>
                                          <p:spTgt spid="24"/>
                                        </p:tgtEl>
                                      </p:cBhvr>
                                      <p:to x="100000" y="100000"/>
                                    </p:animScale>
                                    <p:animScale>
                                      <p:cBhvr>
                                        <p:cTn id="36" dur="26">
                                          <p:stCondLst>
                                            <p:cond delay="1808"/>
                                          </p:stCondLst>
                                        </p:cTn>
                                        <p:tgtEl>
                                          <p:spTgt spid="24"/>
                                        </p:tgtEl>
                                      </p:cBhvr>
                                      <p:to x="100000" y="95000"/>
                                    </p:animScale>
                                    <p:animScale>
                                      <p:cBhvr>
                                        <p:cTn id="37" dur="166" decel="50000">
                                          <p:stCondLst>
                                            <p:cond delay="1834"/>
                                          </p:stCondLst>
                                        </p:cTn>
                                        <p:tgtEl>
                                          <p:spTgt spid="24"/>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wipe(down)">
                                      <p:cBhvr>
                                        <p:cTn id="41" dur="580">
                                          <p:stCondLst>
                                            <p:cond delay="0"/>
                                          </p:stCondLst>
                                        </p:cTn>
                                        <p:tgtEl>
                                          <p:spTgt spid="33"/>
                                        </p:tgtEl>
                                      </p:cBhvr>
                                    </p:animEffect>
                                    <p:anim calcmode="lin" valueType="num">
                                      <p:cBhvr>
                                        <p:cTn id="42"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7" dur="26">
                                          <p:stCondLst>
                                            <p:cond delay="650"/>
                                          </p:stCondLst>
                                        </p:cTn>
                                        <p:tgtEl>
                                          <p:spTgt spid="33"/>
                                        </p:tgtEl>
                                      </p:cBhvr>
                                      <p:to x="100000" y="60000"/>
                                    </p:animScale>
                                    <p:animScale>
                                      <p:cBhvr>
                                        <p:cTn id="48" dur="166" decel="50000">
                                          <p:stCondLst>
                                            <p:cond delay="676"/>
                                          </p:stCondLst>
                                        </p:cTn>
                                        <p:tgtEl>
                                          <p:spTgt spid="33"/>
                                        </p:tgtEl>
                                      </p:cBhvr>
                                      <p:to x="100000" y="100000"/>
                                    </p:animScale>
                                    <p:animScale>
                                      <p:cBhvr>
                                        <p:cTn id="49" dur="26">
                                          <p:stCondLst>
                                            <p:cond delay="1312"/>
                                          </p:stCondLst>
                                        </p:cTn>
                                        <p:tgtEl>
                                          <p:spTgt spid="33"/>
                                        </p:tgtEl>
                                      </p:cBhvr>
                                      <p:to x="100000" y="80000"/>
                                    </p:animScale>
                                    <p:animScale>
                                      <p:cBhvr>
                                        <p:cTn id="50" dur="166" decel="50000">
                                          <p:stCondLst>
                                            <p:cond delay="1338"/>
                                          </p:stCondLst>
                                        </p:cTn>
                                        <p:tgtEl>
                                          <p:spTgt spid="33"/>
                                        </p:tgtEl>
                                      </p:cBhvr>
                                      <p:to x="100000" y="100000"/>
                                    </p:animScale>
                                    <p:animScale>
                                      <p:cBhvr>
                                        <p:cTn id="51" dur="26">
                                          <p:stCondLst>
                                            <p:cond delay="1642"/>
                                          </p:stCondLst>
                                        </p:cTn>
                                        <p:tgtEl>
                                          <p:spTgt spid="33"/>
                                        </p:tgtEl>
                                      </p:cBhvr>
                                      <p:to x="100000" y="90000"/>
                                    </p:animScale>
                                    <p:animScale>
                                      <p:cBhvr>
                                        <p:cTn id="52" dur="166" decel="50000">
                                          <p:stCondLst>
                                            <p:cond delay="1668"/>
                                          </p:stCondLst>
                                        </p:cTn>
                                        <p:tgtEl>
                                          <p:spTgt spid="33"/>
                                        </p:tgtEl>
                                      </p:cBhvr>
                                      <p:to x="100000" y="100000"/>
                                    </p:animScale>
                                    <p:animScale>
                                      <p:cBhvr>
                                        <p:cTn id="53" dur="26">
                                          <p:stCondLst>
                                            <p:cond delay="1808"/>
                                          </p:stCondLst>
                                        </p:cTn>
                                        <p:tgtEl>
                                          <p:spTgt spid="33"/>
                                        </p:tgtEl>
                                      </p:cBhvr>
                                      <p:to x="100000" y="95000"/>
                                    </p:animScale>
                                    <p:animScale>
                                      <p:cBhvr>
                                        <p:cTn id="54" dur="166" decel="50000">
                                          <p:stCondLst>
                                            <p:cond delay="1834"/>
                                          </p:stCondLst>
                                        </p:cTn>
                                        <p:tgtEl>
                                          <p:spTgt spid="33"/>
                                        </p:tgtEl>
                                      </p:cBhvr>
                                      <p:to x="100000" y="100000"/>
                                    </p:animScale>
                                  </p:childTnLst>
                                </p:cTn>
                              </p:par>
                            </p:childTnLst>
                          </p:cTn>
                        </p:par>
                        <p:par>
                          <p:cTn id="55" fill="hold">
                            <p:stCondLst>
                              <p:cond delay="6000"/>
                            </p:stCondLst>
                            <p:childTnLst>
                              <p:par>
                                <p:cTn id="56" presetID="26" presetClass="entr" presetSubtype="0" fill="hold" grpId="0" nodeType="after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down)">
                                      <p:cBhvr>
                                        <p:cTn id="58" dur="580">
                                          <p:stCondLst>
                                            <p:cond delay="0"/>
                                          </p:stCondLst>
                                        </p:cTn>
                                        <p:tgtEl>
                                          <p:spTgt spid="29"/>
                                        </p:tgtEl>
                                      </p:cBhvr>
                                    </p:animEffect>
                                    <p:anim calcmode="lin" valueType="num">
                                      <p:cBhvr>
                                        <p:cTn id="59"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64" dur="26">
                                          <p:stCondLst>
                                            <p:cond delay="650"/>
                                          </p:stCondLst>
                                        </p:cTn>
                                        <p:tgtEl>
                                          <p:spTgt spid="29"/>
                                        </p:tgtEl>
                                      </p:cBhvr>
                                      <p:to x="100000" y="60000"/>
                                    </p:animScale>
                                    <p:animScale>
                                      <p:cBhvr>
                                        <p:cTn id="65" dur="166" decel="50000">
                                          <p:stCondLst>
                                            <p:cond delay="676"/>
                                          </p:stCondLst>
                                        </p:cTn>
                                        <p:tgtEl>
                                          <p:spTgt spid="29"/>
                                        </p:tgtEl>
                                      </p:cBhvr>
                                      <p:to x="100000" y="100000"/>
                                    </p:animScale>
                                    <p:animScale>
                                      <p:cBhvr>
                                        <p:cTn id="66" dur="26">
                                          <p:stCondLst>
                                            <p:cond delay="1312"/>
                                          </p:stCondLst>
                                        </p:cTn>
                                        <p:tgtEl>
                                          <p:spTgt spid="29"/>
                                        </p:tgtEl>
                                      </p:cBhvr>
                                      <p:to x="100000" y="80000"/>
                                    </p:animScale>
                                    <p:animScale>
                                      <p:cBhvr>
                                        <p:cTn id="67" dur="166" decel="50000">
                                          <p:stCondLst>
                                            <p:cond delay="1338"/>
                                          </p:stCondLst>
                                        </p:cTn>
                                        <p:tgtEl>
                                          <p:spTgt spid="29"/>
                                        </p:tgtEl>
                                      </p:cBhvr>
                                      <p:to x="100000" y="100000"/>
                                    </p:animScale>
                                    <p:animScale>
                                      <p:cBhvr>
                                        <p:cTn id="68" dur="26">
                                          <p:stCondLst>
                                            <p:cond delay="1642"/>
                                          </p:stCondLst>
                                        </p:cTn>
                                        <p:tgtEl>
                                          <p:spTgt spid="29"/>
                                        </p:tgtEl>
                                      </p:cBhvr>
                                      <p:to x="100000" y="90000"/>
                                    </p:animScale>
                                    <p:animScale>
                                      <p:cBhvr>
                                        <p:cTn id="69" dur="166" decel="50000">
                                          <p:stCondLst>
                                            <p:cond delay="1668"/>
                                          </p:stCondLst>
                                        </p:cTn>
                                        <p:tgtEl>
                                          <p:spTgt spid="29"/>
                                        </p:tgtEl>
                                      </p:cBhvr>
                                      <p:to x="100000" y="100000"/>
                                    </p:animScale>
                                    <p:animScale>
                                      <p:cBhvr>
                                        <p:cTn id="70" dur="26">
                                          <p:stCondLst>
                                            <p:cond delay="1808"/>
                                          </p:stCondLst>
                                        </p:cTn>
                                        <p:tgtEl>
                                          <p:spTgt spid="29"/>
                                        </p:tgtEl>
                                      </p:cBhvr>
                                      <p:to x="100000" y="95000"/>
                                    </p:animScale>
                                    <p:animScale>
                                      <p:cBhvr>
                                        <p:cTn id="71" dur="166" decel="50000">
                                          <p:stCondLst>
                                            <p:cond delay="1834"/>
                                          </p:stCondLst>
                                        </p:cTn>
                                        <p:tgtEl>
                                          <p:spTgt spid="29"/>
                                        </p:tgtEl>
                                      </p:cBhvr>
                                      <p:to x="100000" y="100000"/>
                                    </p:animScale>
                                  </p:childTnLst>
                                </p:cTn>
                              </p:par>
                            </p:childTnLst>
                          </p:cTn>
                        </p:par>
                        <p:par>
                          <p:cTn id="72" fill="hold">
                            <p:stCondLst>
                              <p:cond delay="8000"/>
                            </p:stCondLst>
                            <p:childTnLst>
                              <p:par>
                                <p:cTn id="73" presetID="26" presetClass="entr" presetSubtype="0" fill="hold"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wipe(down)">
                                      <p:cBhvr>
                                        <p:cTn id="75" dur="580">
                                          <p:stCondLst>
                                            <p:cond delay="0"/>
                                          </p:stCondLst>
                                        </p:cTn>
                                        <p:tgtEl>
                                          <p:spTgt spid="31"/>
                                        </p:tgtEl>
                                      </p:cBhvr>
                                    </p:animEffect>
                                    <p:anim calcmode="lin" valueType="num">
                                      <p:cBhvr>
                                        <p:cTn id="76"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81" dur="26">
                                          <p:stCondLst>
                                            <p:cond delay="650"/>
                                          </p:stCondLst>
                                        </p:cTn>
                                        <p:tgtEl>
                                          <p:spTgt spid="31"/>
                                        </p:tgtEl>
                                      </p:cBhvr>
                                      <p:to x="100000" y="60000"/>
                                    </p:animScale>
                                    <p:animScale>
                                      <p:cBhvr>
                                        <p:cTn id="82" dur="166" decel="50000">
                                          <p:stCondLst>
                                            <p:cond delay="676"/>
                                          </p:stCondLst>
                                        </p:cTn>
                                        <p:tgtEl>
                                          <p:spTgt spid="31"/>
                                        </p:tgtEl>
                                      </p:cBhvr>
                                      <p:to x="100000" y="100000"/>
                                    </p:animScale>
                                    <p:animScale>
                                      <p:cBhvr>
                                        <p:cTn id="83" dur="26">
                                          <p:stCondLst>
                                            <p:cond delay="1312"/>
                                          </p:stCondLst>
                                        </p:cTn>
                                        <p:tgtEl>
                                          <p:spTgt spid="31"/>
                                        </p:tgtEl>
                                      </p:cBhvr>
                                      <p:to x="100000" y="80000"/>
                                    </p:animScale>
                                    <p:animScale>
                                      <p:cBhvr>
                                        <p:cTn id="84" dur="166" decel="50000">
                                          <p:stCondLst>
                                            <p:cond delay="1338"/>
                                          </p:stCondLst>
                                        </p:cTn>
                                        <p:tgtEl>
                                          <p:spTgt spid="31"/>
                                        </p:tgtEl>
                                      </p:cBhvr>
                                      <p:to x="100000" y="100000"/>
                                    </p:animScale>
                                    <p:animScale>
                                      <p:cBhvr>
                                        <p:cTn id="85" dur="26">
                                          <p:stCondLst>
                                            <p:cond delay="1642"/>
                                          </p:stCondLst>
                                        </p:cTn>
                                        <p:tgtEl>
                                          <p:spTgt spid="31"/>
                                        </p:tgtEl>
                                      </p:cBhvr>
                                      <p:to x="100000" y="90000"/>
                                    </p:animScale>
                                    <p:animScale>
                                      <p:cBhvr>
                                        <p:cTn id="86" dur="166" decel="50000">
                                          <p:stCondLst>
                                            <p:cond delay="1668"/>
                                          </p:stCondLst>
                                        </p:cTn>
                                        <p:tgtEl>
                                          <p:spTgt spid="31"/>
                                        </p:tgtEl>
                                      </p:cBhvr>
                                      <p:to x="100000" y="100000"/>
                                    </p:animScale>
                                    <p:animScale>
                                      <p:cBhvr>
                                        <p:cTn id="87" dur="26">
                                          <p:stCondLst>
                                            <p:cond delay="1808"/>
                                          </p:stCondLst>
                                        </p:cTn>
                                        <p:tgtEl>
                                          <p:spTgt spid="31"/>
                                        </p:tgtEl>
                                      </p:cBhvr>
                                      <p:to x="100000" y="95000"/>
                                    </p:animScale>
                                    <p:animScale>
                                      <p:cBhvr>
                                        <p:cTn id="88" dur="166" decel="50000">
                                          <p:stCondLst>
                                            <p:cond delay="1834"/>
                                          </p:stCondLst>
                                        </p:cTn>
                                        <p:tgtEl>
                                          <p:spTgt spid="31"/>
                                        </p:tgtEl>
                                      </p:cBhvr>
                                      <p:to x="100000" y="100000"/>
                                    </p:animScale>
                                  </p:childTnLst>
                                </p:cTn>
                              </p:par>
                            </p:childTnLst>
                          </p:cTn>
                        </p:par>
                        <p:par>
                          <p:cTn id="89" fill="hold">
                            <p:stCondLst>
                              <p:cond delay="10000"/>
                            </p:stCondLst>
                            <p:childTnLst>
                              <p:par>
                                <p:cTn id="90" presetID="26" presetClass="entr" presetSubtype="0" fill="hold" grpId="0" nodeType="afterEffect">
                                  <p:stCondLst>
                                    <p:cond delay="0"/>
                                  </p:stCondLst>
                                  <p:childTnLst>
                                    <p:set>
                                      <p:cBhvr>
                                        <p:cTn id="91" dur="1" fill="hold">
                                          <p:stCondLst>
                                            <p:cond delay="0"/>
                                          </p:stCondLst>
                                        </p:cTn>
                                        <p:tgtEl>
                                          <p:spTgt spid="15"/>
                                        </p:tgtEl>
                                        <p:attrNameLst>
                                          <p:attrName>style.visibility</p:attrName>
                                        </p:attrNameLst>
                                      </p:cBhvr>
                                      <p:to>
                                        <p:strVal val="visible"/>
                                      </p:to>
                                    </p:set>
                                    <p:animEffect transition="in" filter="wipe(down)">
                                      <p:cBhvr>
                                        <p:cTn id="92" dur="580">
                                          <p:stCondLst>
                                            <p:cond delay="0"/>
                                          </p:stCondLst>
                                        </p:cTn>
                                        <p:tgtEl>
                                          <p:spTgt spid="15"/>
                                        </p:tgtEl>
                                      </p:cBhvr>
                                    </p:animEffect>
                                    <p:anim calcmode="lin" valueType="num">
                                      <p:cBhvr>
                                        <p:cTn id="9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98" dur="26">
                                          <p:stCondLst>
                                            <p:cond delay="650"/>
                                          </p:stCondLst>
                                        </p:cTn>
                                        <p:tgtEl>
                                          <p:spTgt spid="15"/>
                                        </p:tgtEl>
                                      </p:cBhvr>
                                      <p:to x="100000" y="60000"/>
                                    </p:animScale>
                                    <p:animScale>
                                      <p:cBhvr>
                                        <p:cTn id="99" dur="166" decel="50000">
                                          <p:stCondLst>
                                            <p:cond delay="676"/>
                                          </p:stCondLst>
                                        </p:cTn>
                                        <p:tgtEl>
                                          <p:spTgt spid="15"/>
                                        </p:tgtEl>
                                      </p:cBhvr>
                                      <p:to x="100000" y="100000"/>
                                    </p:animScale>
                                    <p:animScale>
                                      <p:cBhvr>
                                        <p:cTn id="100" dur="26">
                                          <p:stCondLst>
                                            <p:cond delay="1312"/>
                                          </p:stCondLst>
                                        </p:cTn>
                                        <p:tgtEl>
                                          <p:spTgt spid="15"/>
                                        </p:tgtEl>
                                      </p:cBhvr>
                                      <p:to x="100000" y="80000"/>
                                    </p:animScale>
                                    <p:animScale>
                                      <p:cBhvr>
                                        <p:cTn id="101" dur="166" decel="50000">
                                          <p:stCondLst>
                                            <p:cond delay="1338"/>
                                          </p:stCondLst>
                                        </p:cTn>
                                        <p:tgtEl>
                                          <p:spTgt spid="15"/>
                                        </p:tgtEl>
                                      </p:cBhvr>
                                      <p:to x="100000" y="100000"/>
                                    </p:animScale>
                                    <p:animScale>
                                      <p:cBhvr>
                                        <p:cTn id="102" dur="26">
                                          <p:stCondLst>
                                            <p:cond delay="1642"/>
                                          </p:stCondLst>
                                        </p:cTn>
                                        <p:tgtEl>
                                          <p:spTgt spid="15"/>
                                        </p:tgtEl>
                                      </p:cBhvr>
                                      <p:to x="100000" y="90000"/>
                                    </p:animScale>
                                    <p:animScale>
                                      <p:cBhvr>
                                        <p:cTn id="103" dur="166" decel="50000">
                                          <p:stCondLst>
                                            <p:cond delay="1668"/>
                                          </p:stCondLst>
                                        </p:cTn>
                                        <p:tgtEl>
                                          <p:spTgt spid="15"/>
                                        </p:tgtEl>
                                      </p:cBhvr>
                                      <p:to x="100000" y="100000"/>
                                    </p:animScale>
                                    <p:animScale>
                                      <p:cBhvr>
                                        <p:cTn id="104" dur="26">
                                          <p:stCondLst>
                                            <p:cond delay="1808"/>
                                          </p:stCondLst>
                                        </p:cTn>
                                        <p:tgtEl>
                                          <p:spTgt spid="15"/>
                                        </p:tgtEl>
                                      </p:cBhvr>
                                      <p:to x="100000" y="95000"/>
                                    </p:animScale>
                                    <p:animScale>
                                      <p:cBhvr>
                                        <p:cTn id="105" dur="166" decel="50000">
                                          <p:stCondLst>
                                            <p:cond delay="1834"/>
                                          </p:stCondLst>
                                        </p:cTn>
                                        <p:tgtEl>
                                          <p:spTgt spid="15"/>
                                        </p:tgtEl>
                                      </p:cBhvr>
                                      <p:to x="100000" y="100000"/>
                                    </p:animScale>
                                  </p:childTnLst>
                                </p:cTn>
                              </p:par>
                            </p:childTnLst>
                          </p:cTn>
                        </p:par>
                        <p:par>
                          <p:cTn id="106" fill="hold">
                            <p:stCondLst>
                              <p:cond delay="12000"/>
                            </p:stCondLst>
                            <p:childTnLst>
                              <p:par>
                                <p:cTn id="107" presetID="26" presetClass="entr" presetSubtype="0" fill="hold" grpId="0" nodeType="afterEffect">
                                  <p:stCondLst>
                                    <p:cond delay="0"/>
                                  </p:stCondLst>
                                  <p:childTnLst>
                                    <p:set>
                                      <p:cBhvr>
                                        <p:cTn id="108" dur="1" fill="hold">
                                          <p:stCondLst>
                                            <p:cond delay="0"/>
                                          </p:stCondLst>
                                        </p:cTn>
                                        <p:tgtEl>
                                          <p:spTgt spid="36"/>
                                        </p:tgtEl>
                                        <p:attrNameLst>
                                          <p:attrName>style.visibility</p:attrName>
                                        </p:attrNameLst>
                                      </p:cBhvr>
                                      <p:to>
                                        <p:strVal val="visible"/>
                                      </p:to>
                                    </p:set>
                                    <p:animEffect transition="in" filter="wipe(down)">
                                      <p:cBhvr>
                                        <p:cTn id="109" dur="580">
                                          <p:stCondLst>
                                            <p:cond delay="0"/>
                                          </p:stCondLst>
                                        </p:cTn>
                                        <p:tgtEl>
                                          <p:spTgt spid="36"/>
                                        </p:tgtEl>
                                      </p:cBhvr>
                                    </p:animEffect>
                                    <p:anim calcmode="lin" valueType="num">
                                      <p:cBhvr>
                                        <p:cTn id="110"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15" dur="26">
                                          <p:stCondLst>
                                            <p:cond delay="650"/>
                                          </p:stCondLst>
                                        </p:cTn>
                                        <p:tgtEl>
                                          <p:spTgt spid="36"/>
                                        </p:tgtEl>
                                      </p:cBhvr>
                                      <p:to x="100000" y="60000"/>
                                    </p:animScale>
                                    <p:animScale>
                                      <p:cBhvr>
                                        <p:cTn id="116" dur="166" decel="50000">
                                          <p:stCondLst>
                                            <p:cond delay="676"/>
                                          </p:stCondLst>
                                        </p:cTn>
                                        <p:tgtEl>
                                          <p:spTgt spid="36"/>
                                        </p:tgtEl>
                                      </p:cBhvr>
                                      <p:to x="100000" y="100000"/>
                                    </p:animScale>
                                    <p:animScale>
                                      <p:cBhvr>
                                        <p:cTn id="117" dur="26">
                                          <p:stCondLst>
                                            <p:cond delay="1312"/>
                                          </p:stCondLst>
                                        </p:cTn>
                                        <p:tgtEl>
                                          <p:spTgt spid="36"/>
                                        </p:tgtEl>
                                      </p:cBhvr>
                                      <p:to x="100000" y="80000"/>
                                    </p:animScale>
                                    <p:animScale>
                                      <p:cBhvr>
                                        <p:cTn id="118" dur="166" decel="50000">
                                          <p:stCondLst>
                                            <p:cond delay="1338"/>
                                          </p:stCondLst>
                                        </p:cTn>
                                        <p:tgtEl>
                                          <p:spTgt spid="36"/>
                                        </p:tgtEl>
                                      </p:cBhvr>
                                      <p:to x="100000" y="100000"/>
                                    </p:animScale>
                                    <p:animScale>
                                      <p:cBhvr>
                                        <p:cTn id="119" dur="26">
                                          <p:stCondLst>
                                            <p:cond delay="1642"/>
                                          </p:stCondLst>
                                        </p:cTn>
                                        <p:tgtEl>
                                          <p:spTgt spid="36"/>
                                        </p:tgtEl>
                                      </p:cBhvr>
                                      <p:to x="100000" y="90000"/>
                                    </p:animScale>
                                    <p:animScale>
                                      <p:cBhvr>
                                        <p:cTn id="120" dur="166" decel="50000">
                                          <p:stCondLst>
                                            <p:cond delay="1668"/>
                                          </p:stCondLst>
                                        </p:cTn>
                                        <p:tgtEl>
                                          <p:spTgt spid="36"/>
                                        </p:tgtEl>
                                      </p:cBhvr>
                                      <p:to x="100000" y="100000"/>
                                    </p:animScale>
                                    <p:animScale>
                                      <p:cBhvr>
                                        <p:cTn id="121" dur="26">
                                          <p:stCondLst>
                                            <p:cond delay="1808"/>
                                          </p:stCondLst>
                                        </p:cTn>
                                        <p:tgtEl>
                                          <p:spTgt spid="36"/>
                                        </p:tgtEl>
                                      </p:cBhvr>
                                      <p:to x="100000" y="95000"/>
                                    </p:animScale>
                                    <p:animScale>
                                      <p:cBhvr>
                                        <p:cTn id="122" dur="166" decel="50000">
                                          <p:stCondLst>
                                            <p:cond delay="1834"/>
                                          </p:stCondLst>
                                        </p:cTn>
                                        <p:tgtEl>
                                          <p:spTgt spid="36"/>
                                        </p:tgtEl>
                                      </p:cBhvr>
                                      <p:to x="100000" y="100000"/>
                                    </p:animScale>
                                  </p:childTnLst>
                                </p:cTn>
                              </p:par>
                            </p:childTnLst>
                          </p:cTn>
                        </p:par>
                        <p:par>
                          <p:cTn id="123" fill="hold">
                            <p:stCondLst>
                              <p:cond delay="14000"/>
                            </p:stCondLst>
                            <p:childTnLst>
                              <p:par>
                                <p:cTn id="124" presetID="5" presetClass="entr" presetSubtype="10" fill="hold" grpId="0" nodeType="afterEffect">
                                  <p:stCondLst>
                                    <p:cond delay="0"/>
                                  </p:stCondLst>
                                  <p:childTnLst>
                                    <p:set>
                                      <p:cBhvr>
                                        <p:cTn id="125" dur="1" fill="hold">
                                          <p:stCondLst>
                                            <p:cond delay="0"/>
                                          </p:stCondLst>
                                        </p:cTn>
                                        <p:tgtEl>
                                          <p:spTgt spid="2"/>
                                        </p:tgtEl>
                                        <p:attrNameLst>
                                          <p:attrName>style.visibility</p:attrName>
                                        </p:attrNameLst>
                                      </p:cBhvr>
                                      <p:to>
                                        <p:strVal val="visible"/>
                                      </p:to>
                                    </p:set>
                                    <p:animEffect transition="in" filter="checkerboard(across)">
                                      <p:cBhvr>
                                        <p:cTn id="126" dur="500"/>
                                        <p:tgtEl>
                                          <p:spTgt spid="2"/>
                                        </p:tgtEl>
                                      </p:cBhvr>
                                    </p:animEffect>
                                  </p:childTnLst>
                                </p:cTn>
                              </p:par>
                            </p:childTnLst>
                          </p:cTn>
                        </p:par>
                        <p:par>
                          <p:cTn id="127" fill="hold">
                            <p:stCondLst>
                              <p:cond delay="14500"/>
                            </p:stCondLst>
                            <p:childTnLst>
                              <p:par>
                                <p:cTn id="128" presetID="5" presetClass="entr" presetSubtype="10" fill="hold" grpId="0" nodeType="afterEffect">
                                  <p:stCondLst>
                                    <p:cond delay="0"/>
                                  </p:stCondLst>
                                  <p:childTnLst>
                                    <p:set>
                                      <p:cBhvr>
                                        <p:cTn id="129" dur="1" fill="hold">
                                          <p:stCondLst>
                                            <p:cond delay="0"/>
                                          </p:stCondLst>
                                        </p:cTn>
                                        <p:tgtEl>
                                          <p:spTgt spid="3"/>
                                        </p:tgtEl>
                                        <p:attrNameLst>
                                          <p:attrName>style.visibility</p:attrName>
                                        </p:attrNameLst>
                                      </p:cBhvr>
                                      <p:to>
                                        <p:strVal val="visible"/>
                                      </p:to>
                                    </p:set>
                                    <p:animEffect transition="in" filter="checkerboard(across)">
                                      <p:cBhvr>
                                        <p:cTn id="130" dur="500"/>
                                        <p:tgtEl>
                                          <p:spTgt spid="3"/>
                                        </p:tgtEl>
                                      </p:cBhvr>
                                    </p:animEffect>
                                  </p:childTnLst>
                                </p:cTn>
                              </p:par>
                            </p:childTnLst>
                          </p:cTn>
                        </p:par>
                        <p:par>
                          <p:cTn id="131" fill="hold">
                            <p:stCondLst>
                              <p:cond delay="15000"/>
                            </p:stCondLst>
                            <p:childTnLst>
                              <p:par>
                                <p:cTn id="132" presetID="3" presetClass="entr" presetSubtype="10" fill="hold" nodeType="afterEffect">
                                  <p:stCondLst>
                                    <p:cond delay="0"/>
                                  </p:stCondLst>
                                  <p:childTnLst>
                                    <p:set>
                                      <p:cBhvr>
                                        <p:cTn id="133" dur="1" fill="hold">
                                          <p:stCondLst>
                                            <p:cond delay="0"/>
                                          </p:stCondLst>
                                        </p:cTn>
                                        <p:tgtEl>
                                          <p:spTgt spid="17">
                                            <p:txEl>
                                              <p:pRg st="16" end="16"/>
                                            </p:txEl>
                                          </p:spTgt>
                                        </p:tgtEl>
                                        <p:attrNameLst>
                                          <p:attrName>style.visibility</p:attrName>
                                        </p:attrNameLst>
                                      </p:cBhvr>
                                      <p:to>
                                        <p:strVal val="visible"/>
                                      </p:to>
                                    </p:set>
                                    <p:animEffect transition="in" filter="blinds(horizontal)">
                                      <p:cBhvr>
                                        <p:cTn id="134" dur="500"/>
                                        <p:tgtEl>
                                          <p:spTgt spid="17">
                                            <p:txEl>
                                              <p:pRg st="16" end="16"/>
                                            </p:txEl>
                                          </p:spTgt>
                                        </p:tgtEl>
                                      </p:cBhvr>
                                    </p:animEffect>
                                  </p:childTnLst>
                                </p:cTn>
                              </p:par>
                            </p:childTnLst>
                          </p:cTn>
                        </p:par>
                        <p:par>
                          <p:cTn id="135" fill="hold">
                            <p:stCondLst>
                              <p:cond delay="15500"/>
                            </p:stCondLst>
                            <p:childTnLst>
                              <p:par>
                                <p:cTn id="136" presetID="5" presetClass="entr" presetSubtype="10" fill="hold" grpId="0" nodeType="afterEffect">
                                  <p:stCondLst>
                                    <p:cond delay="0"/>
                                  </p:stCondLst>
                                  <p:childTnLst>
                                    <p:set>
                                      <p:cBhvr>
                                        <p:cTn id="137" dur="1" fill="hold">
                                          <p:stCondLst>
                                            <p:cond delay="0"/>
                                          </p:stCondLst>
                                        </p:cTn>
                                        <p:tgtEl>
                                          <p:spTgt spid="5"/>
                                        </p:tgtEl>
                                        <p:attrNameLst>
                                          <p:attrName>style.visibility</p:attrName>
                                        </p:attrNameLst>
                                      </p:cBhvr>
                                      <p:to>
                                        <p:strVal val="visible"/>
                                      </p:to>
                                    </p:set>
                                    <p:animEffect transition="in" filter="checkerboard(across)">
                                      <p:cBhvr>
                                        <p:cTn id="138" dur="500"/>
                                        <p:tgtEl>
                                          <p:spTgt spid="5"/>
                                        </p:tgtEl>
                                      </p:cBhvr>
                                    </p:animEffect>
                                  </p:childTnLst>
                                </p:cTn>
                              </p:par>
                            </p:childTnLst>
                          </p:cTn>
                        </p:par>
                        <p:par>
                          <p:cTn id="139" fill="hold">
                            <p:stCondLst>
                              <p:cond delay="16000"/>
                            </p:stCondLst>
                            <p:childTnLst>
                              <p:par>
                                <p:cTn id="140" presetID="3" presetClass="entr" presetSubtype="10" fill="hold" grpId="0" nodeType="afterEffect">
                                  <p:stCondLst>
                                    <p:cond delay="0"/>
                                  </p:stCondLst>
                                  <p:childTnLst>
                                    <p:set>
                                      <p:cBhvr>
                                        <p:cTn id="141" dur="1" fill="hold">
                                          <p:stCondLst>
                                            <p:cond delay="0"/>
                                          </p:stCondLst>
                                        </p:cTn>
                                        <p:tgtEl>
                                          <p:spTgt spid="27"/>
                                        </p:tgtEl>
                                        <p:attrNameLst>
                                          <p:attrName>style.visibility</p:attrName>
                                        </p:attrNameLst>
                                      </p:cBhvr>
                                      <p:to>
                                        <p:strVal val="visible"/>
                                      </p:to>
                                    </p:set>
                                    <p:animEffect transition="in" filter="blinds(horizontal)">
                                      <p:cBhvr>
                                        <p:cTn id="142" dur="500"/>
                                        <p:tgtEl>
                                          <p:spTgt spid="27"/>
                                        </p:tgtEl>
                                      </p:cBhvr>
                                    </p:animEffect>
                                  </p:childTnLst>
                                </p:cTn>
                              </p:par>
                            </p:childTnLst>
                          </p:cTn>
                        </p:par>
                        <p:par>
                          <p:cTn id="143" fill="hold">
                            <p:stCondLst>
                              <p:cond delay="16500"/>
                            </p:stCondLst>
                            <p:childTnLst>
                              <p:par>
                                <p:cTn id="144" presetID="53" presetClass="entr" presetSubtype="16" fill="hold" grpId="0" nodeType="afterEffect">
                                  <p:stCondLst>
                                    <p:cond delay="0"/>
                                  </p:stCondLst>
                                  <p:childTnLst>
                                    <p:set>
                                      <p:cBhvr>
                                        <p:cTn id="145" dur="1" fill="hold">
                                          <p:stCondLst>
                                            <p:cond delay="0"/>
                                          </p:stCondLst>
                                        </p:cTn>
                                        <p:tgtEl>
                                          <p:spTgt spid="37"/>
                                        </p:tgtEl>
                                        <p:attrNameLst>
                                          <p:attrName>style.visibility</p:attrName>
                                        </p:attrNameLst>
                                      </p:cBhvr>
                                      <p:to>
                                        <p:strVal val="visible"/>
                                      </p:to>
                                    </p:set>
                                    <p:anim calcmode="lin" valueType="num">
                                      <p:cBhvr>
                                        <p:cTn id="146" dur="500" fill="hold"/>
                                        <p:tgtEl>
                                          <p:spTgt spid="37"/>
                                        </p:tgtEl>
                                        <p:attrNameLst>
                                          <p:attrName>ppt_w</p:attrName>
                                        </p:attrNameLst>
                                      </p:cBhvr>
                                      <p:tavLst>
                                        <p:tav tm="0">
                                          <p:val>
                                            <p:fltVal val="0"/>
                                          </p:val>
                                        </p:tav>
                                        <p:tav tm="100000">
                                          <p:val>
                                            <p:strVal val="#ppt_w"/>
                                          </p:val>
                                        </p:tav>
                                      </p:tavLst>
                                    </p:anim>
                                    <p:anim calcmode="lin" valueType="num">
                                      <p:cBhvr>
                                        <p:cTn id="147" dur="500" fill="hold"/>
                                        <p:tgtEl>
                                          <p:spTgt spid="37"/>
                                        </p:tgtEl>
                                        <p:attrNameLst>
                                          <p:attrName>ppt_h</p:attrName>
                                        </p:attrNameLst>
                                      </p:cBhvr>
                                      <p:tavLst>
                                        <p:tav tm="0">
                                          <p:val>
                                            <p:fltVal val="0"/>
                                          </p:val>
                                        </p:tav>
                                        <p:tav tm="100000">
                                          <p:val>
                                            <p:strVal val="#ppt_h"/>
                                          </p:val>
                                        </p:tav>
                                      </p:tavLst>
                                    </p:anim>
                                    <p:animEffect transition="in" filter="fade">
                                      <p:cBhvr>
                                        <p:cTn id="148" dur="500"/>
                                        <p:tgtEl>
                                          <p:spTgt spid="37"/>
                                        </p:tgtEl>
                                      </p:cBhvr>
                                    </p:animEffect>
                                  </p:childTnLst>
                                </p:cTn>
                              </p:par>
                            </p:childTnLst>
                          </p:cTn>
                        </p:par>
                        <p:par>
                          <p:cTn id="149" fill="hold">
                            <p:stCondLst>
                              <p:cond delay="17000"/>
                            </p:stCondLst>
                            <p:childTnLst>
                              <p:par>
                                <p:cTn id="150" presetID="16" presetClass="entr" presetSubtype="21" fill="hold" nodeType="afterEffect">
                                  <p:stCondLst>
                                    <p:cond delay="0"/>
                                  </p:stCondLst>
                                  <p:childTnLst>
                                    <p:set>
                                      <p:cBhvr>
                                        <p:cTn id="151" dur="1" fill="hold">
                                          <p:stCondLst>
                                            <p:cond delay="0"/>
                                          </p:stCondLst>
                                        </p:cTn>
                                        <p:tgtEl>
                                          <p:spTgt spid="27">
                                            <p:txEl>
                                              <p:pRg st="0" end="0"/>
                                            </p:txEl>
                                          </p:spTgt>
                                        </p:tgtEl>
                                        <p:attrNameLst>
                                          <p:attrName>style.visibility</p:attrName>
                                        </p:attrNameLst>
                                      </p:cBhvr>
                                      <p:to>
                                        <p:strVal val="visible"/>
                                      </p:to>
                                    </p:set>
                                    <p:animEffect transition="in" filter="barn(inVertical)">
                                      <p:cBhvr>
                                        <p:cTn id="152" dur="500"/>
                                        <p:tgtEl>
                                          <p:spTgt spid="27">
                                            <p:txEl>
                                              <p:pRg st="0" end="0"/>
                                            </p:txEl>
                                          </p:spTgt>
                                        </p:tgtEl>
                                      </p:cBhvr>
                                    </p:animEffect>
                                  </p:childTnLst>
                                </p:cTn>
                              </p:par>
                            </p:childTnLst>
                          </p:cTn>
                        </p:par>
                        <p:par>
                          <p:cTn id="153" fill="hold">
                            <p:stCondLst>
                              <p:cond delay="17500"/>
                            </p:stCondLst>
                            <p:childTnLst>
                              <p:par>
                                <p:cTn id="154" presetID="5" presetClass="entr" presetSubtype="10" fill="hold" grpId="1" nodeType="afterEffect">
                                  <p:stCondLst>
                                    <p:cond delay="0"/>
                                  </p:stCondLst>
                                  <p:childTnLst>
                                    <p:set>
                                      <p:cBhvr>
                                        <p:cTn id="155" dur="1" fill="hold">
                                          <p:stCondLst>
                                            <p:cond delay="0"/>
                                          </p:stCondLst>
                                        </p:cTn>
                                        <p:tgtEl>
                                          <p:spTgt spid="37"/>
                                        </p:tgtEl>
                                        <p:attrNameLst>
                                          <p:attrName>style.visibility</p:attrName>
                                        </p:attrNameLst>
                                      </p:cBhvr>
                                      <p:to>
                                        <p:strVal val="visible"/>
                                      </p:to>
                                    </p:set>
                                    <p:animEffect transition="in" filter="checkerboard(across)">
                                      <p:cBhvr>
                                        <p:cTn id="15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4" grpId="0" animBg="1"/>
      <p:bldP spid="29" grpId="0" animBg="1"/>
      <p:bldP spid="36" grpId="0" animBg="1"/>
      <p:bldP spid="37" grpId="0" animBg="1"/>
      <p:bldP spid="37" grpId="1" animBg="1"/>
      <p:bldP spid="2" grpId="0" animBg="1"/>
      <p:bldP spid="3" grpId="0" animBg="1"/>
      <p:bldP spid="5" grpId="0" animBg="1"/>
      <p:bldP spid="2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2488232" y="53752"/>
            <a:ext cx="7772400" cy="1143000"/>
          </a:xfrm>
          <a:prstGeom prst="rect">
            <a:avLst/>
          </a:prstGeom>
          <a:noFill/>
          <a:ln w="9525">
            <a:noFill/>
            <a:miter lim="800000"/>
            <a:headEnd/>
            <a:tailEnd/>
          </a:ln>
          <a:effectLst>
            <a:outerShdw dist="63500" dir="19387806" algn="ctr" rotWithShape="0">
              <a:srgbClr val="FFCC66"/>
            </a:outerShdw>
          </a:effectLst>
        </p:spPr>
        <p:txBody>
          <a:bodyPr anchor="ctr"/>
          <a:lstStyle/>
          <a:p>
            <a:pPr algn="ctr"/>
            <a:r>
              <a:rPr lang="it-IT" altLang="it-IT" sz="4800" dirty="0">
                <a:solidFill>
                  <a:srgbClr val="002060"/>
                </a:solidFill>
                <a:effectLst>
                  <a:outerShdw blurRad="38100" dist="38100" dir="2700000" algn="tl">
                    <a:srgbClr val="000000"/>
                  </a:outerShdw>
                </a:effectLst>
                <a:latin typeface="Bauhaus 93" panose="04030905020B02020C02" pitchFamily="82" charset="0"/>
              </a:rPr>
              <a:t>LABORATORI</a:t>
            </a:r>
          </a:p>
          <a:p>
            <a:pPr algn="ctr" eaLnBrk="1" hangingPunct="1"/>
            <a:endParaRPr lang="it-IT" altLang="it-IT" sz="4800" dirty="0">
              <a:solidFill>
                <a:srgbClr val="002060"/>
              </a:solidFill>
              <a:latin typeface="Monotype Corsiva" pitchFamily="66" charset="0"/>
            </a:endParaRPr>
          </a:p>
        </p:txBody>
      </p:sp>
      <p:pic>
        <p:nvPicPr>
          <p:cNvPr id="11268" name="Picture 4" descr="HM00363_"/>
          <p:cNvPicPr>
            <a:picLocks noChangeAspect="1" noChangeArrowheads="1"/>
          </p:cNvPicPr>
          <p:nvPr/>
        </p:nvPicPr>
        <p:blipFill>
          <a:blip r:embed="rId3"/>
          <a:srcRect/>
          <a:stretch>
            <a:fillRect/>
          </a:stretch>
        </p:blipFill>
        <p:spPr bwMode="auto">
          <a:xfrm>
            <a:off x="6781800" y="4724400"/>
            <a:ext cx="1954213" cy="1962150"/>
          </a:xfrm>
          <a:prstGeom prst="rect">
            <a:avLst/>
          </a:prstGeom>
          <a:noFill/>
          <a:ln w="9525">
            <a:noFill/>
            <a:miter lim="800000"/>
            <a:headEnd/>
            <a:tailEnd/>
          </a:ln>
        </p:spPr>
      </p:pic>
      <p:pic>
        <p:nvPicPr>
          <p:cNvPr id="11273" name="Picture 9" descr="EPSN0002"/>
          <p:cNvPicPr>
            <a:picLocks noChangeAspect="1" noChangeArrowheads="1"/>
          </p:cNvPicPr>
          <p:nvPr/>
        </p:nvPicPr>
        <p:blipFill>
          <a:blip r:embed="rId4"/>
          <a:srcRect/>
          <a:stretch>
            <a:fillRect/>
          </a:stretch>
        </p:blipFill>
        <p:spPr bwMode="auto">
          <a:xfrm>
            <a:off x="1295400" y="4419600"/>
            <a:ext cx="2895600" cy="2171700"/>
          </a:xfrm>
          <a:prstGeom prst="rect">
            <a:avLst/>
          </a:prstGeom>
          <a:noFill/>
          <a:ln w="9525">
            <a:solidFill>
              <a:schemeClr val="tx1"/>
            </a:solidFill>
            <a:miter lim="800000"/>
            <a:headEnd/>
            <a:tailEnd/>
          </a:ln>
        </p:spPr>
      </p:pic>
      <p:pic>
        <p:nvPicPr>
          <p:cNvPr id="11274" name="Picture 10" descr="EPSN0008"/>
          <p:cNvPicPr>
            <a:picLocks noChangeAspect="1" noChangeArrowheads="1"/>
          </p:cNvPicPr>
          <p:nvPr/>
        </p:nvPicPr>
        <p:blipFill>
          <a:blip r:embed="rId5"/>
          <a:srcRect/>
          <a:stretch>
            <a:fillRect/>
          </a:stretch>
        </p:blipFill>
        <p:spPr bwMode="auto">
          <a:xfrm>
            <a:off x="3962400" y="3752850"/>
            <a:ext cx="2832100" cy="2124075"/>
          </a:xfrm>
          <a:prstGeom prst="rect">
            <a:avLst/>
          </a:prstGeom>
          <a:noFill/>
          <a:ln w="9525">
            <a:noFill/>
            <a:miter lim="800000"/>
            <a:headEnd/>
            <a:tailEnd/>
          </a:ln>
        </p:spPr>
      </p:pic>
      <p:pic>
        <p:nvPicPr>
          <p:cNvPr id="12122" name="Picture 858" descr="alunni"/>
          <p:cNvPicPr>
            <a:picLocks noChangeAspect="1" noChangeArrowheads="1"/>
          </p:cNvPicPr>
          <p:nvPr/>
        </p:nvPicPr>
        <p:blipFill>
          <a:blip r:embed="rId6"/>
          <a:srcRect/>
          <a:stretch>
            <a:fillRect/>
          </a:stretch>
        </p:blipFill>
        <p:spPr bwMode="auto">
          <a:xfrm>
            <a:off x="5638800" y="1905000"/>
            <a:ext cx="2971800" cy="2228850"/>
          </a:xfrm>
          <a:prstGeom prst="rect">
            <a:avLst/>
          </a:prstGeom>
          <a:noFill/>
          <a:ln w="9525">
            <a:solidFill>
              <a:schemeClr val="tx1"/>
            </a:solidFill>
            <a:miter lim="800000"/>
            <a:headEnd/>
            <a:tailEnd/>
          </a:ln>
        </p:spPr>
      </p:pic>
      <p:sp>
        <p:nvSpPr>
          <p:cNvPr id="12123" name="Rectangle 859"/>
          <p:cNvSpPr>
            <a:spLocks noChangeArrowheads="1"/>
          </p:cNvSpPr>
          <p:nvPr/>
        </p:nvSpPr>
        <p:spPr bwMode="auto">
          <a:xfrm>
            <a:off x="179388" y="1268413"/>
            <a:ext cx="7315200" cy="792162"/>
          </a:xfrm>
          <a:prstGeom prst="rect">
            <a:avLst/>
          </a:prstGeom>
          <a:noFill/>
          <a:ln w="9525">
            <a:noFill/>
            <a:miter lim="800000"/>
            <a:headEnd/>
            <a:tailEnd/>
          </a:ln>
          <a:effectLst>
            <a:outerShdw dist="35921" dir="18900000" algn="ctr" rotWithShape="0">
              <a:schemeClr val="bg1"/>
            </a:outerShdw>
          </a:effectLst>
        </p:spPr>
        <p:txBody>
          <a:bodyPr/>
          <a:lstStyle/>
          <a:p>
            <a:pPr algn="ctr" eaLnBrk="1" hangingPunct="1"/>
            <a:r>
              <a:rPr lang="it-IT" altLang="it-IT" sz="4000" dirty="0"/>
              <a:t>  </a:t>
            </a:r>
            <a:r>
              <a:rPr lang="it-IT" altLang="it-IT" sz="4000" dirty="0">
                <a:solidFill>
                  <a:srgbClr val="002060"/>
                </a:solidFill>
                <a:latin typeface="Snap ITC" pitchFamily="82" charset="0"/>
              </a:rPr>
              <a:t>Un laboratorio di</a:t>
            </a:r>
            <a:endParaRPr lang="it-IT" altLang="it-IT" sz="4000" dirty="0">
              <a:solidFill>
                <a:srgbClr val="002060"/>
              </a:solidFill>
            </a:endParaRPr>
          </a:p>
        </p:txBody>
      </p:sp>
      <p:sp>
        <p:nvSpPr>
          <p:cNvPr id="31752" name="Rectangle 860"/>
          <p:cNvSpPr>
            <a:spLocks noChangeArrowheads="1"/>
          </p:cNvSpPr>
          <p:nvPr/>
        </p:nvSpPr>
        <p:spPr bwMode="auto">
          <a:xfrm>
            <a:off x="220117" y="2205038"/>
            <a:ext cx="5069979" cy="707886"/>
          </a:xfrm>
          <a:prstGeom prst="rect">
            <a:avLst/>
          </a:prstGeom>
          <a:noFill/>
          <a:ln w="9525">
            <a:noFill/>
            <a:miter lim="800000"/>
            <a:headEnd/>
            <a:tailEnd/>
          </a:ln>
          <a:effectLst>
            <a:outerShdw dist="35921" dir="18900000" algn="ctr" rotWithShape="0">
              <a:schemeClr val="bg1"/>
            </a:outerShdw>
          </a:effectLst>
        </p:spPr>
        <p:txBody>
          <a:bodyPr wrap="none">
            <a:spAutoFit/>
          </a:bodyPr>
          <a:lstStyle/>
          <a:p>
            <a:pPr algn="ctr" eaLnBrk="1" hangingPunct="1"/>
            <a:r>
              <a:rPr lang="it-IT" altLang="it-IT" sz="4000" dirty="0">
                <a:solidFill>
                  <a:srgbClr val="002060"/>
                </a:solidFill>
                <a:latin typeface="Snap ITC" pitchFamily="82" charset="0"/>
              </a:rPr>
              <a:t>Chimica &amp; Fisica</a:t>
            </a:r>
          </a:p>
        </p:txBody>
      </p:sp>
    </p:spTree>
    <p:extLst>
      <p:ext uri="{BB962C8B-B14F-4D97-AF65-F5344CB8AC3E}">
        <p14:creationId xmlns:p14="http://schemas.microsoft.com/office/powerpoint/2010/main" val="41247513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descr="BS00580_"/>
          <p:cNvPicPr>
            <a:picLocks noChangeAspect="1" noChangeArrowheads="1"/>
          </p:cNvPicPr>
          <p:nvPr/>
        </p:nvPicPr>
        <p:blipFill>
          <a:blip r:embed="rId3">
            <a:lum contrast="54000"/>
          </a:blip>
          <a:srcRect/>
          <a:stretch>
            <a:fillRect/>
          </a:stretch>
        </p:blipFill>
        <p:spPr bwMode="auto">
          <a:xfrm>
            <a:off x="3538538" y="3573463"/>
            <a:ext cx="1828800" cy="1541462"/>
          </a:xfrm>
          <a:prstGeom prst="rect">
            <a:avLst/>
          </a:prstGeom>
          <a:noFill/>
          <a:ln w="9525">
            <a:noFill/>
            <a:miter lim="800000"/>
            <a:headEnd/>
            <a:tailEnd/>
          </a:ln>
        </p:spPr>
      </p:pic>
      <p:sp>
        <p:nvSpPr>
          <p:cNvPr id="10242" name="Rectangle 2"/>
          <p:cNvSpPr>
            <a:spLocks noChangeArrowheads="1"/>
          </p:cNvSpPr>
          <p:nvPr/>
        </p:nvSpPr>
        <p:spPr bwMode="auto">
          <a:xfrm>
            <a:off x="2488232" y="-234280"/>
            <a:ext cx="7772400" cy="1143000"/>
          </a:xfrm>
          <a:prstGeom prst="rect">
            <a:avLst/>
          </a:prstGeom>
          <a:noFill/>
          <a:ln w="9525">
            <a:noFill/>
            <a:miter lim="800000"/>
            <a:headEnd/>
            <a:tailEnd/>
          </a:ln>
          <a:effectLst>
            <a:outerShdw dist="63500" dir="19387806" algn="ctr" rotWithShape="0">
              <a:srgbClr val="FFCC66"/>
            </a:outerShdw>
          </a:effectLst>
        </p:spPr>
        <p:txBody>
          <a:bodyPr anchor="ctr"/>
          <a:lstStyle/>
          <a:p>
            <a:pPr algn="ctr" eaLnBrk="1" hangingPunct="1"/>
            <a:r>
              <a:rPr lang="it-IT" altLang="it-IT" sz="4400" dirty="0" smtClean="0">
                <a:solidFill>
                  <a:srgbClr val="002060"/>
                </a:solidFill>
                <a:effectLst>
                  <a:outerShdw blurRad="38100" dist="38100" dir="2700000" algn="tl">
                    <a:srgbClr val="000000"/>
                  </a:outerShdw>
                </a:effectLst>
                <a:latin typeface="Bauhaus 93" panose="04030905020B02020C02" pitchFamily="82" charset="0"/>
                <a:ea typeface="+mj-ea"/>
                <a:cs typeface="+mj-cs"/>
              </a:rPr>
              <a:t>LABORATORI</a:t>
            </a:r>
            <a:endParaRPr lang="it-IT" altLang="it-IT" sz="4400" dirty="0">
              <a:solidFill>
                <a:srgbClr val="002060"/>
              </a:solidFill>
              <a:effectLst>
                <a:outerShdw blurRad="38100" dist="38100" dir="2700000" algn="tl">
                  <a:srgbClr val="000000"/>
                </a:outerShdw>
              </a:effectLst>
              <a:latin typeface="Bauhaus 93" panose="04030905020B02020C02" pitchFamily="82" charset="0"/>
              <a:ea typeface="+mj-ea"/>
              <a:cs typeface="+mj-cs"/>
            </a:endParaRPr>
          </a:p>
        </p:txBody>
      </p:sp>
      <p:sp>
        <p:nvSpPr>
          <p:cNvPr id="10243" name="Rectangle 3"/>
          <p:cNvSpPr>
            <a:spLocks noChangeArrowheads="1"/>
          </p:cNvSpPr>
          <p:nvPr/>
        </p:nvSpPr>
        <p:spPr bwMode="auto">
          <a:xfrm>
            <a:off x="609600" y="990600"/>
            <a:ext cx="7562850" cy="1219200"/>
          </a:xfrm>
          <a:prstGeom prst="rect">
            <a:avLst/>
          </a:prstGeom>
          <a:noFill/>
          <a:ln w="9525">
            <a:noFill/>
            <a:miter lim="800000"/>
            <a:headEnd/>
            <a:tailEnd/>
          </a:ln>
          <a:effectLst>
            <a:outerShdw dist="35921" dir="18900000" algn="ctr" rotWithShape="0">
              <a:schemeClr val="bg1"/>
            </a:outerShdw>
          </a:effectLst>
        </p:spPr>
        <p:txBody>
          <a:bodyPr/>
          <a:lstStyle/>
          <a:p>
            <a:pPr algn="ctr" eaLnBrk="1" hangingPunct="1"/>
            <a:r>
              <a:rPr lang="it-IT" altLang="it-IT" sz="4000" dirty="0">
                <a:solidFill>
                  <a:srgbClr val="002060"/>
                </a:solidFill>
                <a:latin typeface="Snap ITC" pitchFamily="82" charset="0"/>
              </a:rPr>
              <a:t>Due</a:t>
            </a:r>
          </a:p>
          <a:p>
            <a:pPr algn="ctr" eaLnBrk="1" hangingPunct="1"/>
            <a:r>
              <a:rPr lang="it-IT" altLang="it-IT" sz="4000" dirty="0">
                <a:solidFill>
                  <a:srgbClr val="002060"/>
                </a:solidFill>
                <a:latin typeface="Snap ITC" pitchFamily="82" charset="0"/>
              </a:rPr>
              <a:t>Laboratori multimediali</a:t>
            </a:r>
          </a:p>
        </p:txBody>
      </p:sp>
      <p:sp>
        <p:nvSpPr>
          <p:cNvPr id="28677" name="Rectangle 13"/>
          <p:cNvSpPr>
            <a:spLocks noChangeArrowheads="1"/>
          </p:cNvSpPr>
          <p:nvPr/>
        </p:nvSpPr>
        <p:spPr bwMode="auto">
          <a:xfrm>
            <a:off x="3314700" y="2633663"/>
            <a:ext cx="9144000" cy="0"/>
          </a:xfrm>
          <a:prstGeom prst="rect">
            <a:avLst/>
          </a:prstGeom>
          <a:noFill/>
          <a:ln w="9525">
            <a:noFill/>
            <a:miter lim="800000"/>
            <a:headEnd/>
            <a:tailEnd/>
          </a:ln>
          <a:effectLst/>
        </p:spPr>
        <p:txBody>
          <a:bodyPr>
            <a:spAutoFit/>
          </a:bodyPr>
          <a:lstStyle/>
          <a:p>
            <a:pPr algn="ctr" eaLnBrk="1" hangingPunct="1"/>
            <a:endParaRPr lang="it-IT" altLang="it-IT"/>
          </a:p>
        </p:txBody>
      </p:sp>
      <p:pic>
        <p:nvPicPr>
          <p:cNvPr id="28678" name="Immagine 1"/>
          <p:cNvPicPr>
            <a:picLocks noChangeAspect="1"/>
          </p:cNvPicPr>
          <p:nvPr/>
        </p:nvPicPr>
        <p:blipFill>
          <a:blip r:embed="rId4"/>
          <a:srcRect/>
          <a:stretch>
            <a:fillRect/>
          </a:stretch>
        </p:blipFill>
        <p:spPr bwMode="auto">
          <a:xfrm>
            <a:off x="527199" y="4581128"/>
            <a:ext cx="2460625" cy="1846263"/>
          </a:xfrm>
          <a:prstGeom prst="rect">
            <a:avLst/>
          </a:prstGeom>
          <a:noFill/>
          <a:ln w="9525">
            <a:noFill/>
            <a:miter lim="800000"/>
            <a:headEnd/>
            <a:tailEnd/>
          </a:ln>
        </p:spPr>
      </p:pic>
      <p:pic>
        <p:nvPicPr>
          <p:cNvPr id="28679" name="Immagine 2"/>
          <p:cNvPicPr>
            <a:picLocks noChangeAspect="1"/>
          </p:cNvPicPr>
          <p:nvPr/>
        </p:nvPicPr>
        <p:blipFill>
          <a:blip r:embed="rId5"/>
          <a:srcRect/>
          <a:stretch>
            <a:fillRect/>
          </a:stretch>
        </p:blipFill>
        <p:spPr bwMode="auto">
          <a:xfrm>
            <a:off x="6049963" y="4581128"/>
            <a:ext cx="2484437" cy="1863725"/>
          </a:xfrm>
          <a:prstGeom prst="rect">
            <a:avLst/>
          </a:prstGeom>
          <a:noFill/>
          <a:ln w="9525">
            <a:noFill/>
            <a:miter lim="800000"/>
            <a:headEnd/>
            <a:tailEnd/>
          </a:ln>
        </p:spPr>
      </p:pic>
      <p:pic>
        <p:nvPicPr>
          <p:cNvPr id="28680" name="Immagine 3"/>
          <p:cNvPicPr>
            <a:picLocks noChangeAspect="1"/>
          </p:cNvPicPr>
          <p:nvPr/>
        </p:nvPicPr>
        <p:blipFill>
          <a:blip r:embed="rId6"/>
          <a:srcRect/>
          <a:stretch>
            <a:fillRect/>
          </a:stretch>
        </p:blipFill>
        <p:spPr bwMode="auto">
          <a:xfrm>
            <a:off x="528216" y="2474913"/>
            <a:ext cx="2387600" cy="1790700"/>
          </a:xfrm>
          <a:prstGeom prst="rect">
            <a:avLst/>
          </a:prstGeom>
          <a:noFill/>
          <a:ln w="9525">
            <a:noFill/>
            <a:miter lim="800000"/>
            <a:headEnd/>
            <a:tailEnd/>
          </a:ln>
        </p:spPr>
      </p:pic>
      <p:pic>
        <p:nvPicPr>
          <p:cNvPr id="28681" name="Immagine 4"/>
          <p:cNvPicPr>
            <a:picLocks noChangeAspect="1"/>
          </p:cNvPicPr>
          <p:nvPr/>
        </p:nvPicPr>
        <p:blipFill>
          <a:blip r:embed="rId7"/>
          <a:srcRect/>
          <a:stretch>
            <a:fillRect/>
          </a:stretch>
        </p:blipFill>
        <p:spPr bwMode="auto">
          <a:xfrm>
            <a:off x="6070600" y="2433638"/>
            <a:ext cx="2443163" cy="1831975"/>
          </a:xfrm>
          <a:prstGeom prst="rect">
            <a:avLst/>
          </a:prstGeom>
          <a:noFill/>
          <a:ln w="9525">
            <a:noFill/>
            <a:miter lim="800000"/>
            <a:headEnd/>
            <a:tailEnd/>
          </a:ln>
        </p:spPr>
      </p:pic>
    </p:spTree>
    <p:extLst>
      <p:ext uri="{BB962C8B-B14F-4D97-AF65-F5344CB8AC3E}">
        <p14:creationId xmlns:p14="http://schemas.microsoft.com/office/powerpoint/2010/main" val="6407734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32656"/>
            <a:ext cx="4392488" cy="3283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p:cNvSpPr txBox="1"/>
          <p:nvPr/>
        </p:nvSpPr>
        <p:spPr>
          <a:xfrm>
            <a:off x="5128293" y="1643446"/>
            <a:ext cx="2747868" cy="369332"/>
          </a:xfrm>
          <a:prstGeom prst="rect">
            <a:avLst/>
          </a:prstGeom>
          <a:solidFill>
            <a:schemeClr val="bg1">
              <a:lumMod val="65000"/>
            </a:schemeClr>
          </a:solidFill>
        </p:spPr>
        <p:txBody>
          <a:bodyPr wrap="none" rtlCol="0">
            <a:spAutoFit/>
          </a:bodyPr>
          <a:lstStyle/>
          <a:p>
            <a:r>
              <a:rPr lang="it-IT" b="1" dirty="0" smtClean="0">
                <a:solidFill>
                  <a:srgbClr val="002060"/>
                </a:solidFill>
              </a:rPr>
              <a:t>LA NOSTRA BIBLIOTECA</a:t>
            </a:r>
            <a:endParaRPr lang="it-IT" b="1" dirty="0">
              <a:solidFill>
                <a:srgbClr val="002060"/>
              </a:solidFill>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7999" y="3274354"/>
            <a:ext cx="4348457" cy="325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p:cNvSpPr txBox="1"/>
          <p:nvPr/>
        </p:nvSpPr>
        <p:spPr>
          <a:xfrm>
            <a:off x="1043608" y="5085184"/>
            <a:ext cx="1773242" cy="369332"/>
          </a:xfrm>
          <a:prstGeom prst="rect">
            <a:avLst/>
          </a:prstGeom>
          <a:solidFill>
            <a:schemeClr val="bg1">
              <a:lumMod val="65000"/>
            </a:schemeClr>
          </a:solidFill>
        </p:spPr>
        <p:txBody>
          <a:bodyPr wrap="none" rtlCol="0">
            <a:spAutoFit/>
          </a:bodyPr>
          <a:lstStyle/>
          <a:p>
            <a:r>
              <a:rPr lang="it-IT" b="1" dirty="0" smtClean="0">
                <a:solidFill>
                  <a:srgbClr val="002060"/>
                </a:solidFill>
              </a:rPr>
              <a:t>L’AUDITORIUM</a:t>
            </a:r>
            <a:endParaRPr lang="it-IT" b="1" dirty="0">
              <a:solidFill>
                <a:srgbClr val="002060"/>
              </a:solidFill>
            </a:endParaRPr>
          </a:p>
        </p:txBody>
      </p:sp>
      <p:sp>
        <p:nvSpPr>
          <p:cNvPr id="3" name="Rettangolo 2"/>
          <p:cNvSpPr/>
          <p:nvPr/>
        </p:nvSpPr>
        <p:spPr>
          <a:xfrm>
            <a:off x="4716016" y="-99392"/>
            <a:ext cx="3528391" cy="830997"/>
          </a:xfrm>
          <a:prstGeom prst="rect">
            <a:avLst/>
          </a:prstGeom>
        </p:spPr>
        <p:txBody>
          <a:bodyPr wrap="square">
            <a:spAutoFit/>
          </a:bodyPr>
          <a:lstStyle/>
          <a:p>
            <a:pPr algn="ctr"/>
            <a:r>
              <a:rPr lang="it-IT" altLang="it-IT" sz="2400" dirty="0" smtClean="0">
                <a:solidFill>
                  <a:srgbClr val="002060"/>
                </a:solidFill>
                <a:effectLst>
                  <a:outerShdw blurRad="38100" dist="38100" dir="2700000" algn="tl">
                    <a:srgbClr val="000000"/>
                  </a:outerShdw>
                </a:effectLst>
                <a:latin typeface="Bauhaus 93" panose="04030905020B02020C02" pitchFamily="82" charset="0"/>
              </a:rPr>
              <a:t>BIBLIOTECA E</a:t>
            </a:r>
          </a:p>
          <a:p>
            <a:pPr algn="ctr"/>
            <a:r>
              <a:rPr lang="it-IT" altLang="it-IT" sz="2400" dirty="0" smtClean="0">
                <a:solidFill>
                  <a:srgbClr val="002060"/>
                </a:solidFill>
                <a:effectLst>
                  <a:outerShdw blurRad="38100" dist="38100" dir="2700000" algn="tl">
                    <a:srgbClr val="000000"/>
                  </a:outerShdw>
                </a:effectLst>
                <a:latin typeface="Bauhaus 93" panose="04030905020B02020C02" pitchFamily="82" charset="0"/>
              </a:rPr>
              <a:t>AUDITORIUM</a:t>
            </a:r>
            <a:endParaRPr lang="it-IT" altLang="it-IT" sz="2400" dirty="0">
              <a:solidFill>
                <a:srgbClr val="002060"/>
              </a:solidFill>
              <a:effectLst>
                <a:outerShdw blurRad="38100" dist="38100" dir="2700000" algn="tl">
                  <a:srgbClr val="000000"/>
                </a:outerShdw>
              </a:effectLst>
              <a:latin typeface="Bauhaus 93" panose="04030905020B02020C02" pitchFamily="82" charset="0"/>
            </a:endParaRPr>
          </a:p>
        </p:txBody>
      </p:sp>
    </p:spTree>
    <p:extLst>
      <p:ext uri="{BB962C8B-B14F-4D97-AF65-F5344CB8AC3E}">
        <p14:creationId xmlns:p14="http://schemas.microsoft.com/office/powerpoint/2010/main" val="4487141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pal"/>
          <p:cNvPicPr>
            <a:picLocks noChangeAspect="1" noChangeArrowheads="1"/>
          </p:cNvPicPr>
          <p:nvPr/>
        </p:nvPicPr>
        <p:blipFill>
          <a:blip r:embed="rId2"/>
          <a:srcRect/>
          <a:stretch>
            <a:fillRect/>
          </a:stretch>
        </p:blipFill>
        <p:spPr bwMode="auto">
          <a:xfrm>
            <a:off x="486288" y="871180"/>
            <a:ext cx="8118160" cy="5294124"/>
          </a:xfrm>
          <a:prstGeom prst="rect">
            <a:avLst/>
          </a:prstGeom>
          <a:noFill/>
          <a:ln w="9525">
            <a:noFill/>
            <a:miter lim="800000"/>
            <a:headEnd/>
            <a:tailEnd/>
          </a:ln>
          <a:effectLst/>
        </p:spPr>
      </p:pic>
      <p:sp>
        <p:nvSpPr>
          <p:cNvPr id="4" name="Rectangle 2"/>
          <p:cNvSpPr txBox="1">
            <a:spLocks noChangeArrowheads="1"/>
          </p:cNvSpPr>
          <p:nvPr/>
        </p:nvSpPr>
        <p:spPr>
          <a:xfrm>
            <a:off x="4644008" y="-27384"/>
            <a:ext cx="3528392"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La Palestra</a:t>
            </a:r>
          </a:p>
        </p:txBody>
      </p:sp>
      <p:sp>
        <p:nvSpPr>
          <p:cNvPr id="5" name="Personalizzato 4">
            <a:hlinkClick r:id="rId3" action="ppaction://hlinksldjump" highlightClick="1"/>
          </p:cNvPr>
          <p:cNvSpPr/>
          <p:nvPr/>
        </p:nvSpPr>
        <p:spPr>
          <a:xfrm>
            <a:off x="539552" y="6021288"/>
            <a:ext cx="1440160" cy="432048"/>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RITORNA</a:t>
            </a:r>
            <a:endParaRPr lang="it-IT" b="1" dirty="0"/>
          </a:p>
        </p:txBody>
      </p:sp>
    </p:spTree>
    <p:extLst>
      <p:ext uri="{BB962C8B-B14F-4D97-AF65-F5344CB8AC3E}">
        <p14:creationId xmlns:p14="http://schemas.microsoft.com/office/powerpoint/2010/main" val="280537438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467544" y="2204864"/>
            <a:ext cx="8153400" cy="2514600"/>
          </a:xfrm>
          <a:prstGeom prst="rect">
            <a:avLst/>
          </a:prstGeo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lgn="ctr">
              <a:lnSpc>
                <a:spcPct val="90000"/>
              </a:lnSpc>
              <a:buFontTx/>
              <a:buNone/>
              <a:defRPr/>
            </a:pPr>
            <a:r>
              <a:rPr lang="it-IT" altLang="it-IT" sz="4000" b="1" dirty="0" smtClean="0">
                <a:solidFill>
                  <a:srgbClr val="002060"/>
                </a:solidFill>
                <a:effectLst>
                  <a:outerShdw blurRad="38100" dist="38100" dir="2700000" algn="tl">
                    <a:srgbClr val="FFFFFF"/>
                  </a:outerShdw>
                </a:effectLst>
                <a:latin typeface="Bauhaus 93" panose="04030905020B02020C02" pitchFamily="82" charset="0"/>
              </a:rPr>
              <a:t>L’I.I.S.S. “</a:t>
            </a:r>
            <a:r>
              <a:rPr lang="it-IT" altLang="it-IT" sz="4000" b="1" dirty="0" err="1" smtClean="0">
                <a:solidFill>
                  <a:srgbClr val="002060"/>
                </a:solidFill>
                <a:effectLst>
                  <a:outerShdw blurRad="38100" dist="38100" dir="2700000" algn="tl">
                    <a:srgbClr val="FFFFFF"/>
                  </a:outerShdw>
                </a:effectLst>
                <a:latin typeface="Bauhaus 93" panose="04030905020B02020C02" pitchFamily="82" charset="0"/>
              </a:rPr>
              <a:t>G.B.Vico</a:t>
            </a:r>
            <a:r>
              <a:rPr lang="it-IT" altLang="it-IT" sz="4000" b="1" dirty="0" smtClean="0">
                <a:solidFill>
                  <a:srgbClr val="002060"/>
                </a:solidFill>
                <a:effectLst>
                  <a:outerShdw blurRad="38100" dist="38100" dir="2700000" algn="tl">
                    <a:srgbClr val="FFFFFF"/>
                  </a:outerShdw>
                </a:effectLst>
                <a:latin typeface="Bauhaus 93" panose="04030905020B02020C02" pitchFamily="82" charset="0"/>
              </a:rPr>
              <a:t>” di Laterza ti forma per la vita, mettendo a disposizione cinque diversi indirizzi</a:t>
            </a:r>
          </a:p>
        </p:txBody>
      </p:sp>
      <p:sp>
        <p:nvSpPr>
          <p:cNvPr id="5" name="CasellaDiTesto 4"/>
          <p:cNvSpPr txBox="1"/>
          <p:nvPr/>
        </p:nvSpPr>
        <p:spPr>
          <a:xfrm>
            <a:off x="4644008" y="46750"/>
            <a:ext cx="3595856" cy="584775"/>
          </a:xfrm>
          <a:prstGeom prst="rect">
            <a:avLst/>
          </a:prstGeom>
          <a:noFill/>
        </p:spPr>
        <p:txBody>
          <a:bodyPr wrap="none" rtlCol="0">
            <a:spAutoFit/>
          </a:bodyPr>
          <a:lstStyle/>
          <a:p>
            <a:r>
              <a:rPr lang="it-IT" sz="3200" dirty="0" smtClean="0">
                <a:solidFill>
                  <a:srgbClr val="002060"/>
                </a:solidFill>
                <a:latin typeface="Bauhaus 93" pitchFamily="82" charset="0"/>
              </a:rPr>
              <a:t>I NOSTRI INDIRIZZI</a:t>
            </a:r>
            <a:endParaRPr lang="it-IT" sz="3200" dirty="0">
              <a:solidFill>
                <a:srgbClr val="002060"/>
              </a:solidFill>
              <a:latin typeface="Bauhaus 93" pitchFamily="82" charset="0"/>
            </a:endParaRPr>
          </a:p>
        </p:txBody>
      </p:sp>
    </p:spTree>
    <p:extLst>
      <p:ext uri="{BB962C8B-B14F-4D97-AF65-F5344CB8AC3E}">
        <p14:creationId xmlns:p14="http://schemas.microsoft.com/office/powerpoint/2010/main" val="28744957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4059238" y="4149080"/>
            <a:ext cx="4994275" cy="1323975"/>
          </a:xfrm>
          <a:prstGeom prst="rect">
            <a:avLst/>
          </a:prstGeom>
          <a:solidFill>
            <a:srgbClr val="FFC000"/>
          </a:solidFill>
          <a:ln w="9525">
            <a:solidFill>
              <a:schemeClr val="tx1"/>
            </a:solidFill>
            <a:miter lim="800000"/>
            <a:headEnd/>
            <a:tailEnd/>
          </a:ln>
          <a:effectLst>
            <a:outerShdw dist="56796" dir="20006097" algn="ctr" rotWithShape="0">
              <a:schemeClr val="tx1"/>
            </a:outerShdw>
          </a:effectLst>
        </p:spPr>
        <p:txBody>
          <a:bodyPr wrap="none">
            <a:spAutoFit/>
          </a:bodyPr>
          <a:lstStyle/>
          <a:p>
            <a:pPr eaLnBrk="1" hangingPunct="1"/>
            <a:r>
              <a:rPr lang="it-IT" altLang="it-IT" sz="4000" dirty="0">
                <a:solidFill>
                  <a:schemeClr val="tx1"/>
                </a:solidFill>
                <a:latin typeface="Monotype Corsiva" pitchFamily="66" charset="0"/>
                <a:hlinkClick r:id="rId3" action="ppaction://hlinksldjump"/>
              </a:rPr>
              <a:t>   SCIENZE UMANE –</a:t>
            </a:r>
          </a:p>
          <a:p>
            <a:pPr eaLnBrk="1" hangingPunct="1"/>
            <a:r>
              <a:rPr lang="it-IT" altLang="it-IT" sz="4000" dirty="0">
                <a:solidFill>
                  <a:schemeClr val="tx1"/>
                </a:solidFill>
                <a:latin typeface="Monotype Corsiva" pitchFamily="66" charset="0"/>
                <a:hlinkClick r:id="rId3" action="ppaction://hlinksldjump"/>
              </a:rPr>
              <a:t>ECONOMICO SOCIALE</a:t>
            </a:r>
            <a:endParaRPr lang="it-IT" altLang="it-IT" sz="4000" dirty="0">
              <a:solidFill>
                <a:schemeClr val="tx1"/>
              </a:solidFill>
              <a:latin typeface="Monotype Corsiva" pitchFamily="66" charset="0"/>
            </a:endParaRPr>
          </a:p>
        </p:txBody>
      </p:sp>
      <p:sp>
        <p:nvSpPr>
          <p:cNvPr id="2054" name="Rectangle 6"/>
          <p:cNvSpPr>
            <a:spLocks noChangeArrowheads="1"/>
          </p:cNvSpPr>
          <p:nvPr/>
        </p:nvSpPr>
        <p:spPr bwMode="auto">
          <a:xfrm>
            <a:off x="562545" y="1052736"/>
            <a:ext cx="4530725" cy="701675"/>
          </a:xfrm>
          <a:prstGeom prst="rect">
            <a:avLst/>
          </a:prstGeom>
          <a:solidFill>
            <a:srgbClr val="002060"/>
          </a:solidFill>
          <a:ln>
            <a:headEnd/>
            <a:tailEnd/>
          </a:ln>
        </p:spPr>
        <p:style>
          <a:lnRef idx="0">
            <a:schemeClr val="accent1"/>
          </a:lnRef>
          <a:fillRef idx="3">
            <a:schemeClr val="accent1"/>
          </a:fillRef>
          <a:effectRef idx="3">
            <a:schemeClr val="accent1"/>
          </a:effectRef>
          <a:fontRef idx="minor">
            <a:schemeClr val="lt1"/>
          </a:fontRef>
        </p:style>
        <p:txBody>
          <a:bodyPr wrap="none">
            <a:spAutoFit/>
          </a:bodyPr>
          <a:lstStyle/>
          <a:p>
            <a:pPr eaLnBrk="1" hangingPunct="1"/>
            <a:r>
              <a:rPr lang="it-IT" altLang="it-IT" sz="4000" dirty="0">
                <a:solidFill>
                  <a:schemeClr val="tx1"/>
                </a:solidFill>
                <a:latin typeface="Monotype Corsiva" pitchFamily="66" charset="0"/>
                <a:hlinkClick r:id="rId4" action="ppaction://hlinksldjump"/>
              </a:rPr>
              <a:t>LICEO SCIENTIFICO</a:t>
            </a:r>
            <a:endParaRPr lang="it-IT" altLang="it-IT" sz="4000" dirty="0">
              <a:solidFill>
                <a:schemeClr val="tx1"/>
              </a:solidFill>
              <a:latin typeface="Monotype Corsiva" pitchFamily="66" charset="0"/>
            </a:endParaRPr>
          </a:p>
        </p:txBody>
      </p:sp>
      <p:sp>
        <p:nvSpPr>
          <p:cNvPr id="2055" name="Rectangle 7"/>
          <p:cNvSpPr>
            <a:spLocks noChangeArrowheads="1"/>
          </p:cNvSpPr>
          <p:nvPr/>
        </p:nvSpPr>
        <p:spPr bwMode="auto">
          <a:xfrm>
            <a:off x="4257675" y="2420888"/>
            <a:ext cx="4792663" cy="711200"/>
          </a:xfrm>
          <a:prstGeom prst="rect">
            <a:avLst/>
          </a:prstGeom>
          <a:solidFill>
            <a:schemeClr val="bg1">
              <a:lumMod val="75000"/>
            </a:schemeClr>
          </a:solidFill>
          <a:ln>
            <a:headEnd/>
            <a:tailEnd/>
          </a:ln>
        </p:spPr>
        <p:style>
          <a:lnRef idx="0">
            <a:schemeClr val="accent3"/>
          </a:lnRef>
          <a:fillRef idx="3">
            <a:schemeClr val="accent3"/>
          </a:fillRef>
          <a:effectRef idx="3">
            <a:schemeClr val="accent3"/>
          </a:effectRef>
          <a:fontRef idx="minor">
            <a:schemeClr val="lt1"/>
          </a:fontRef>
        </p:style>
        <p:txBody>
          <a:bodyPr wrap="none">
            <a:spAutoFit/>
          </a:bodyPr>
          <a:lstStyle/>
          <a:p>
            <a:pPr eaLnBrk="1" hangingPunct="1"/>
            <a:r>
              <a:rPr lang="it-IT" altLang="it-IT" sz="4000" dirty="0">
                <a:solidFill>
                  <a:schemeClr val="tx1"/>
                </a:solidFill>
                <a:latin typeface="Monotype Corsiva" pitchFamily="66" charset="0"/>
                <a:hlinkClick r:id="rId5" action="ppaction://hlinksldjump"/>
              </a:rPr>
              <a:t>SCIENZE APPLICATE</a:t>
            </a:r>
            <a:endParaRPr lang="it-IT" altLang="it-IT" sz="4000" dirty="0">
              <a:solidFill>
                <a:schemeClr val="tx1"/>
              </a:solidFill>
              <a:latin typeface="Monotype Corsiva" pitchFamily="66" charset="0"/>
            </a:endParaRPr>
          </a:p>
        </p:txBody>
      </p:sp>
      <p:sp>
        <p:nvSpPr>
          <p:cNvPr id="2056" name="Rectangle 8"/>
          <p:cNvSpPr>
            <a:spLocks noChangeArrowheads="1"/>
          </p:cNvSpPr>
          <p:nvPr/>
        </p:nvSpPr>
        <p:spPr bwMode="auto">
          <a:xfrm>
            <a:off x="562545" y="3356992"/>
            <a:ext cx="4081463" cy="711200"/>
          </a:xfrm>
          <a:prstGeom prst="rect">
            <a:avLst/>
          </a:prstGeom>
          <a:solidFill>
            <a:srgbClr val="92D050"/>
          </a:solidFill>
          <a:ln w="9525">
            <a:solidFill>
              <a:schemeClr val="tx1"/>
            </a:solidFill>
            <a:miter lim="800000"/>
            <a:headEnd/>
            <a:tailEnd/>
          </a:ln>
          <a:effectLst>
            <a:outerShdw dist="56796" dir="20006097" algn="ctr" rotWithShape="0">
              <a:schemeClr val="tx1"/>
            </a:outerShdw>
          </a:effectLst>
        </p:spPr>
        <p:txBody>
          <a:bodyPr wrap="none">
            <a:spAutoFit/>
          </a:bodyPr>
          <a:lstStyle/>
          <a:p>
            <a:pPr eaLnBrk="1" hangingPunct="1"/>
            <a:r>
              <a:rPr lang="it-IT" altLang="it-IT" sz="4000" dirty="0">
                <a:solidFill>
                  <a:schemeClr val="tx1"/>
                </a:solidFill>
                <a:latin typeface="Monotype Corsiva" pitchFamily="66" charset="0"/>
                <a:hlinkClick r:id="rId6" action="ppaction://hlinksldjump"/>
              </a:rPr>
              <a:t>SCIENZE UMANE</a:t>
            </a:r>
            <a:endParaRPr lang="it-IT" altLang="it-IT" sz="4000" dirty="0">
              <a:solidFill>
                <a:schemeClr val="tx1"/>
              </a:solidFill>
              <a:latin typeface="Monotype Corsiva" pitchFamily="66" charset="0"/>
            </a:endParaRPr>
          </a:p>
        </p:txBody>
      </p:sp>
      <p:sp>
        <p:nvSpPr>
          <p:cNvPr id="2057" name="Rectangle 9"/>
          <p:cNvSpPr>
            <a:spLocks noChangeArrowheads="1"/>
          </p:cNvSpPr>
          <p:nvPr/>
        </p:nvSpPr>
        <p:spPr bwMode="auto">
          <a:xfrm>
            <a:off x="467544" y="5661248"/>
            <a:ext cx="3992563" cy="711200"/>
          </a:xfrm>
          <a:prstGeom prst="rect">
            <a:avLst/>
          </a:prstGeom>
          <a:solidFill>
            <a:srgbClr val="FF0000"/>
          </a:solidFill>
          <a:ln w="9525">
            <a:solidFill>
              <a:schemeClr val="tx1"/>
            </a:solidFill>
            <a:miter lim="800000"/>
            <a:headEnd/>
            <a:tailEnd/>
          </a:ln>
          <a:effectLst>
            <a:outerShdw dist="56796" dir="20006097" algn="ctr" rotWithShape="0">
              <a:schemeClr val="tx1"/>
            </a:outerShdw>
          </a:effectLst>
        </p:spPr>
        <p:txBody>
          <a:bodyPr wrap="none">
            <a:spAutoFit/>
          </a:bodyPr>
          <a:lstStyle/>
          <a:p>
            <a:pPr eaLnBrk="1" hangingPunct="1"/>
            <a:r>
              <a:rPr lang="it-IT" altLang="it-IT" sz="4000" dirty="0">
                <a:solidFill>
                  <a:schemeClr val="tx1"/>
                </a:solidFill>
                <a:latin typeface="Monotype Corsiva" pitchFamily="66" charset="0"/>
                <a:hlinkClick r:id="rId7" action="ppaction://hlinksldjump"/>
              </a:rPr>
              <a:t>LICEO ARTISTICO</a:t>
            </a:r>
            <a:endParaRPr lang="it-IT" altLang="it-IT" sz="4000" dirty="0">
              <a:solidFill>
                <a:schemeClr val="tx1"/>
              </a:solidFill>
              <a:latin typeface="Monotype Corsiva" pitchFamily="66" charset="0"/>
            </a:endParaRPr>
          </a:p>
        </p:txBody>
      </p:sp>
      <p:sp>
        <p:nvSpPr>
          <p:cNvPr id="8" name="Rectangle 2"/>
          <p:cNvSpPr txBox="1">
            <a:spLocks noChangeArrowheads="1"/>
          </p:cNvSpPr>
          <p:nvPr/>
        </p:nvSpPr>
        <p:spPr>
          <a:xfrm>
            <a:off x="4788024"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Gli Indirizzi :</a:t>
            </a:r>
          </a:p>
        </p:txBody>
      </p:sp>
      <p:sp>
        <p:nvSpPr>
          <p:cNvPr id="9" name="Personalizzato 8">
            <a:hlinkClick r:id="rId8" action="ppaction://hlinksldjump" highlightClick="1"/>
          </p:cNvPr>
          <p:cNvSpPr/>
          <p:nvPr/>
        </p:nvSpPr>
        <p:spPr>
          <a:xfrm>
            <a:off x="7020272" y="6061042"/>
            <a:ext cx="1440160" cy="432048"/>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MENU’</a:t>
            </a:r>
            <a:endParaRPr lang="it-IT" b="1" dirty="0"/>
          </a:p>
        </p:txBody>
      </p:sp>
    </p:spTree>
    <p:extLst>
      <p:ext uri="{BB962C8B-B14F-4D97-AF65-F5344CB8AC3E}">
        <p14:creationId xmlns:p14="http://schemas.microsoft.com/office/powerpoint/2010/main" val="14238637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4644008" y="-27384"/>
            <a:ext cx="3672408" cy="803275"/>
          </a:xfr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p>
            <a:pPr marL="342900" indent="-342900" eaLnBrk="1" hangingPunct="1">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Profilo dei Licei</a:t>
            </a:r>
          </a:p>
        </p:txBody>
      </p:sp>
      <p:sp>
        <p:nvSpPr>
          <p:cNvPr id="3" name="CasellaDiTesto 2"/>
          <p:cNvSpPr txBox="1"/>
          <p:nvPr/>
        </p:nvSpPr>
        <p:spPr>
          <a:xfrm>
            <a:off x="2051719" y="887292"/>
            <a:ext cx="4977645" cy="369332"/>
          </a:xfrm>
          <a:prstGeom prst="rect">
            <a:avLst/>
          </a:prstGeom>
          <a:solidFill>
            <a:schemeClr val="bg1">
              <a:lumMod val="85000"/>
            </a:schemeClr>
          </a:solidFill>
          <a:ln>
            <a:solidFill>
              <a:schemeClr val="accent1"/>
            </a:solidFill>
          </a:ln>
        </p:spPr>
        <p:txBody>
          <a:bodyPr wrap="none" rtlCol="0">
            <a:spAutoFit/>
          </a:bodyPr>
          <a:lstStyle/>
          <a:p>
            <a:r>
              <a:rPr lang="it-IT" b="1" dirty="0" smtClean="0">
                <a:solidFill>
                  <a:srgbClr val="002060"/>
                </a:solidFill>
              </a:rPr>
              <a:t>I PERCORSI LICEALI …..COSA FORNISCONO</a:t>
            </a:r>
            <a:endParaRPr lang="it-IT" b="1" dirty="0">
              <a:solidFill>
                <a:srgbClr val="002060"/>
              </a:solidFill>
            </a:endParaRPr>
          </a:p>
        </p:txBody>
      </p:sp>
      <p:sp>
        <p:nvSpPr>
          <p:cNvPr id="4" name="Freccia in giù 3"/>
          <p:cNvSpPr/>
          <p:nvPr/>
        </p:nvSpPr>
        <p:spPr>
          <a:xfrm>
            <a:off x="4211960" y="1412776"/>
            <a:ext cx="64807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p:cNvSpPr/>
          <p:nvPr/>
        </p:nvSpPr>
        <p:spPr>
          <a:xfrm>
            <a:off x="827584" y="1899241"/>
            <a:ext cx="7704856" cy="646331"/>
          </a:xfrm>
          <a:prstGeom prst="rect">
            <a:avLst/>
          </a:prstGeom>
        </p:spPr>
        <p:txBody>
          <a:bodyPr wrap="square">
            <a:spAutoFit/>
          </a:bodyPr>
          <a:lstStyle/>
          <a:p>
            <a:pPr marL="285750" indent="-285750" algn="ctr">
              <a:buClr>
                <a:srgbClr val="FF0000"/>
              </a:buClr>
              <a:buFont typeface="Wingdings" pitchFamily="2" charset="2"/>
              <a:buChar char="v"/>
            </a:pPr>
            <a:r>
              <a:rPr lang="it-IT" altLang="it-IT" b="1" dirty="0" smtClean="0">
                <a:solidFill>
                  <a:srgbClr val="002060"/>
                </a:solidFill>
              </a:rPr>
              <a:t>STRUMENTI CULTURALI    E   METODOLOGICI   PER    UNA COMPRENSIONE APPROFONDITA DELLA REALTÀ</a:t>
            </a:r>
            <a:endParaRPr lang="it-IT" b="1" dirty="0">
              <a:solidFill>
                <a:srgbClr val="002060"/>
              </a:solidFill>
            </a:endParaRPr>
          </a:p>
        </p:txBody>
      </p:sp>
      <p:sp>
        <p:nvSpPr>
          <p:cNvPr id="9" name="CasellaDiTesto 8"/>
          <p:cNvSpPr txBox="1"/>
          <p:nvPr/>
        </p:nvSpPr>
        <p:spPr>
          <a:xfrm>
            <a:off x="1187624" y="3140968"/>
            <a:ext cx="6912768" cy="923330"/>
          </a:xfrm>
          <a:prstGeom prst="rect">
            <a:avLst/>
          </a:prstGeom>
          <a:noFill/>
        </p:spPr>
        <p:txBody>
          <a:bodyPr wrap="square" rtlCol="0">
            <a:spAutoFit/>
          </a:bodyPr>
          <a:lstStyle/>
          <a:p>
            <a:pPr marL="285750" indent="-285750" algn="ctr">
              <a:buClr>
                <a:srgbClr val="FF0000"/>
              </a:buClr>
              <a:buFont typeface="Wingdings" pitchFamily="2" charset="2"/>
              <a:buChar char="v"/>
            </a:pPr>
            <a:r>
              <a:rPr lang="it-IT" b="1" dirty="0" smtClean="0">
                <a:solidFill>
                  <a:schemeClr val="accent3">
                    <a:lumMod val="75000"/>
                  </a:schemeClr>
                </a:solidFill>
              </a:rPr>
              <a:t>         </a:t>
            </a:r>
            <a:r>
              <a:rPr lang="it-IT" b="1" dirty="0" smtClean="0">
                <a:solidFill>
                  <a:srgbClr val="002060"/>
                </a:solidFill>
              </a:rPr>
              <a:t>     SVILUPPANO UN ATTEGGIAMENTO RAZIONALE </a:t>
            </a:r>
          </a:p>
          <a:p>
            <a:pPr algn="ctr"/>
            <a:r>
              <a:rPr lang="it-IT" b="1" dirty="0" smtClean="0">
                <a:solidFill>
                  <a:srgbClr val="002060"/>
                </a:solidFill>
              </a:rPr>
              <a:t>CRITICO E  CREATIVO  DI FRONTE ALLE SITUAZIONI ED AI PROBLEMI</a:t>
            </a:r>
            <a:endParaRPr lang="it-IT" b="1" dirty="0">
              <a:solidFill>
                <a:srgbClr val="002060"/>
              </a:solidFill>
            </a:endParaRPr>
          </a:p>
        </p:txBody>
      </p:sp>
      <p:sp>
        <p:nvSpPr>
          <p:cNvPr id="11" name="CasellaDiTesto 10"/>
          <p:cNvSpPr txBox="1"/>
          <p:nvPr/>
        </p:nvSpPr>
        <p:spPr>
          <a:xfrm>
            <a:off x="537230" y="2481392"/>
            <a:ext cx="553998" cy="2242482"/>
          </a:xfrm>
          <a:prstGeom prst="rect">
            <a:avLst/>
          </a:prstGeom>
          <a:solidFill>
            <a:schemeClr val="bg1">
              <a:lumMod val="85000"/>
            </a:schemeClr>
          </a:solidFill>
        </p:spPr>
        <p:txBody>
          <a:bodyPr vert="vert270" wrap="square" rtlCol="0">
            <a:spAutoFit/>
          </a:bodyPr>
          <a:lstStyle/>
          <a:p>
            <a:pPr algn="ctr"/>
            <a:r>
              <a:rPr lang="it-IT" sz="2400" b="1" dirty="0">
                <a:solidFill>
                  <a:srgbClr val="002060"/>
                </a:solidFill>
              </a:rPr>
              <a:t>STUDENTI</a:t>
            </a:r>
          </a:p>
        </p:txBody>
      </p:sp>
      <p:sp>
        <p:nvSpPr>
          <p:cNvPr id="12" name="Rettangolo 11"/>
          <p:cNvSpPr/>
          <p:nvPr/>
        </p:nvSpPr>
        <p:spPr>
          <a:xfrm>
            <a:off x="611560" y="4447346"/>
            <a:ext cx="7416824" cy="923330"/>
          </a:xfrm>
          <a:prstGeom prst="rect">
            <a:avLst/>
          </a:prstGeom>
        </p:spPr>
        <p:txBody>
          <a:bodyPr wrap="square">
            <a:spAutoFit/>
          </a:bodyPr>
          <a:lstStyle/>
          <a:p>
            <a:pPr marL="285750" indent="-285750" algn="ctr">
              <a:buClr>
                <a:srgbClr val="FF0000"/>
              </a:buClr>
              <a:buFont typeface="Wingdings" pitchFamily="2" charset="2"/>
              <a:buChar char="v"/>
            </a:pPr>
            <a:r>
              <a:rPr lang="it-IT" altLang="it-IT" b="1" dirty="0" smtClean="0">
                <a:solidFill>
                  <a:srgbClr val="002060"/>
                </a:solidFill>
              </a:rPr>
              <a:t>           ACQUISISCANO CONOSCENZE, ABILITÀ E     </a:t>
            </a:r>
          </a:p>
          <a:p>
            <a:pPr algn="ctr">
              <a:buClr>
                <a:srgbClr val="FF0000"/>
              </a:buClr>
            </a:pPr>
            <a:r>
              <a:rPr lang="it-IT" altLang="it-IT" b="1" dirty="0" smtClean="0">
                <a:solidFill>
                  <a:srgbClr val="002060"/>
                </a:solidFill>
              </a:rPr>
              <a:t>       COMPETENZE ADEGUATE AL PROSEGUIMENTO DEGLI STUDI UNIVERSITARI </a:t>
            </a:r>
            <a:endParaRPr lang="it-IT" b="1" dirty="0">
              <a:solidFill>
                <a:srgbClr val="002060"/>
              </a:solidFill>
            </a:endParaRPr>
          </a:p>
        </p:txBody>
      </p:sp>
    </p:spTree>
    <p:extLst>
      <p:ext uri="{BB962C8B-B14F-4D97-AF65-F5344CB8AC3E}">
        <p14:creationId xmlns:p14="http://schemas.microsoft.com/office/powerpoint/2010/main" val="30508701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498770" y="1115452"/>
            <a:ext cx="4017446" cy="369332"/>
          </a:xfrm>
          <a:prstGeom prst="rect">
            <a:avLst/>
          </a:prstGeom>
          <a:solidFill>
            <a:schemeClr val="bg1">
              <a:lumMod val="85000"/>
            </a:schemeClr>
          </a:solidFill>
          <a:ln>
            <a:solidFill>
              <a:schemeClr val="accent1"/>
            </a:solidFill>
          </a:ln>
        </p:spPr>
        <p:txBody>
          <a:bodyPr wrap="none" rtlCol="0">
            <a:spAutoFit/>
          </a:bodyPr>
          <a:lstStyle/>
          <a:p>
            <a:r>
              <a:rPr lang="it-IT" b="1" dirty="0" smtClean="0">
                <a:solidFill>
                  <a:schemeClr val="accent3">
                    <a:lumMod val="75000"/>
                  </a:schemeClr>
                </a:solidFill>
              </a:rPr>
              <a:t>LA CULTURA LICEALE …..CONSENTE</a:t>
            </a:r>
            <a:endParaRPr lang="it-IT" b="1" dirty="0">
              <a:solidFill>
                <a:schemeClr val="accent3">
                  <a:lumMod val="75000"/>
                </a:schemeClr>
              </a:solidFill>
            </a:endParaRPr>
          </a:p>
        </p:txBody>
      </p:sp>
      <p:sp>
        <p:nvSpPr>
          <p:cNvPr id="6" name="Rectangle 2"/>
          <p:cNvSpPr>
            <a:spLocks noGrp="1" noChangeArrowheads="1"/>
          </p:cNvSpPr>
          <p:nvPr>
            <p:ph type="title"/>
          </p:nvPr>
        </p:nvSpPr>
        <p:spPr>
          <a:xfrm>
            <a:off x="4644008" y="-27384"/>
            <a:ext cx="3672408" cy="803275"/>
          </a:xfr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p>
            <a:pPr marL="342900" indent="-342900" eaLnBrk="1" hangingPunct="1">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Profilo dei Licei</a:t>
            </a:r>
          </a:p>
        </p:txBody>
      </p:sp>
      <p:sp>
        <p:nvSpPr>
          <p:cNvPr id="7" name="Rettangolo 6"/>
          <p:cNvSpPr/>
          <p:nvPr/>
        </p:nvSpPr>
        <p:spPr>
          <a:xfrm>
            <a:off x="3476927" y="2780928"/>
            <a:ext cx="4390603" cy="3693319"/>
          </a:xfrm>
          <a:prstGeom prst="rect">
            <a:avLst/>
          </a:prstGeom>
        </p:spPr>
        <p:txBody>
          <a:bodyPr wrap="square">
            <a:spAutoFit/>
          </a:bodyPr>
          <a:lstStyle/>
          <a:p>
            <a:pPr marL="285750" indent="-285750">
              <a:buClr>
                <a:srgbClr val="FF0000"/>
              </a:buClr>
              <a:buFont typeface="Wingdings" pitchFamily="2" charset="2"/>
              <a:buChar char="v"/>
            </a:pPr>
            <a:r>
              <a:rPr lang="it-IT" altLang="it-IT" dirty="0" smtClean="0">
                <a:solidFill>
                  <a:srgbClr val="002060"/>
                </a:solidFill>
                <a:latin typeface="Broadway" pitchFamily="82" charset="0"/>
              </a:rPr>
              <a:t>METODOLOGICA</a:t>
            </a:r>
          </a:p>
          <a:p>
            <a:pPr marL="285750" indent="-285750">
              <a:buClr>
                <a:srgbClr val="FF0000"/>
              </a:buClr>
              <a:buFont typeface="Wingdings" pitchFamily="2" charset="2"/>
              <a:buChar char="v"/>
            </a:pPr>
            <a:endParaRPr lang="it-IT" altLang="it-IT" dirty="0" smtClean="0">
              <a:solidFill>
                <a:srgbClr val="002060"/>
              </a:solidFill>
              <a:latin typeface="Broadway" pitchFamily="82" charset="0"/>
            </a:endParaRPr>
          </a:p>
          <a:p>
            <a:pPr marL="285750" indent="-285750">
              <a:buClr>
                <a:srgbClr val="FF0000"/>
              </a:buClr>
              <a:buFont typeface="Wingdings" pitchFamily="2" charset="2"/>
              <a:buChar char="v"/>
            </a:pPr>
            <a:r>
              <a:rPr lang="it-IT" altLang="it-IT" dirty="0" smtClean="0">
                <a:solidFill>
                  <a:srgbClr val="002060"/>
                </a:solidFill>
                <a:latin typeface="Broadway" pitchFamily="82" charset="0"/>
              </a:rPr>
              <a:t>LOGICO ARGOMENTATIVA</a:t>
            </a:r>
          </a:p>
          <a:p>
            <a:pPr marL="285750" indent="-285750">
              <a:buClr>
                <a:srgbClr val="FF0000"/>
              </a:buClr>
              <a:buFont typeface="Wingdings" pitchFamily="2" charset="2"/>
              <a:buChar char="v"/>
            </a:pPr>
            <a:endParaRPr lang="it-IT" altLang="it-IT" dirty="0" smtClean="0">
              <a:solidFill>
                <a:srgbClr val="002060"/>
              </a:solidFill>
              <a:latin typeface="Broadway" pitchFamily="82" charset="0"/>
            </a:endParaRPr>
          </a:p>
          <a:p>
            <a:pPr marL="285750" indent="-285750">
              <a:buClr>
                <a:srgbClr val="FF0000"/>
              </a:buClr>
              <a:buFont typeface="Wingdings" pitchFamily="2" charset="2"/>
              <a:buChar char="v"/>
            </a:pPr>
            <a:r>
              <a:rPr lang="it-IT" altLang="it-IT" dirty="0" smtClean="0">
                <a:solidFill>
                  <a:srgbClr val="002060"/>
                </a:solidFill>
                <a:latin typeface="Broadway" pitchFamily="82" charset="0"/>
              </a:rPr>
              <a:t>LINGUISTICA E COMUNICATIVA</a:t>
            </a:r>
          </a:p>
          <a:p>
            <a:pPr marL="285750" indent="-285750">
              <a:buClr>
                <a:srgbClr val="FF0000"/>
              </a:buClr>
              <a:buFont typeface="Wingdings" pitchFamily="2" charset="2"/>
              <a:buChar char="v"/>
            </a:pPr>
            <a:endParaRPr lang="it-IT" altLang="it-IT" dirty="0" smtClean="0">
              <a:solidFill>
                <a:srgbClr val="002060"/>
              </a:solidFill>
              <a:latin typeface="Broadway" pitchFamily="82" charset="0"/>
            </a:endParaRPr>
          </a:p>
          <a:p>
            <a:pPr marL="285750" indent="-285750">
              <a:buClr>
                <a:srgbClr val="FF0000"/>
              </a:buClr>
              <a:buFont typeface="Wingdings" pitchFamily="2" charset="2"/>
              <a:buChar char="v"/>
            </a:pPr>
            <a:r>
              <a:rPr lang="it-IT" altLang="it-IT" dirty="0" smtClean="0">
                <a:solidFill>
                  <a:srgbClr val="002060"/>
                </a:solidFill>
                <a:latin typeface="Broadway" pitchFamily="82" charset="0"/>
              </a:rPr>
              <a:t>STORICO-UMANISTICA</a:t>
            </a:r>
          </a:p>
          <a:p>
            <a:pPr marL="285750" indent="-285750">
              <a:buClr>
                <a:srgbClr val="FF0000"/>
              </a:buClr>
              <a:buFont typeface="Wingdings" pitchFamily="2" charset="2"/>
              <a:buChar char="v"/>
            </a:pPr>
            <a:endParaRPr lang="it-IT" altLang="it-IT" dirty="0" smtClean="0">
              <a:solidFill>
                <a:srgbClr val="002060"/>
              </a:solidFill>
              <a:latin typeface="Broadway" pitchFamily="82" charset="0"/>
            </a:endParaRPr>
          </a:p>
          <a:p>
            <a:pPr marL="285750" indent="-285750">
              <a:buClr>
                <a:srgbClr val="FF0000"/>
              </a:buClr>
              <a:buFont typeface="Wingdings" pitchFamily="2" charset="2"/>
              <a:buChar char="v"/>
            </a:pPr>
            <a:r>
              <a:rPr lang="it-IT" altLang="it-IT" dirty="0" smtClean="0">
                <a:solidFill>
                  <a:srgbClr val="002060"/>
                </a:solidFill>
                <a:latin typeface="Broadway" pitchFamily="82" charset="0"/>
              </a:rPr>
              <a:t>SCIENTIFICA</a:t>
            </a:r>
          </a:p>
          <a:p>
            <a:pPr marL="285750" indent="-285750">
              <a:buClr>
                <a:srgbClr val="FF0000"/>
              </a:buClr>
              <a:buFont typeface="Wingdings" pitchFamily="2" charset="2"/>
              <a:buChar char="v"/>
            </a:pPr>
            <a:endParaRPr lang="it-IT" altLang="it-IT" dirty="0" smtClean="0">
              <a:solidFill>
                <a:srgbClr val="002060"/>
              </a:solidFill>
              <a:latin typeface="Broadway" pitchFamily="82" charset="0"/>
            </a:endParaRPr>
          </a:p>
          <a:p>
            <a:pPr marL="285750" indent="-285750">
              <a:buClr>
                <a:srgbClr val="FF0000"/>
              </a:buClr>
              <a:buFont typeface="Wingdings" pitchFamily="2" charset="2"/>
              <a:buChar char="v"/>
            </a:pPr>
            <a:r>
              <a:rPr lang="it-IT" altLang="it-IT" dirty="0" smtClean="0">
                <a:solidFill>
                  <a:srgbClr val="002060"/>
                </a:solidFill>
                <a:latin typeface="Broadway" pitchFamily="82" charset="0"/>
              </a:rPr>
              <a:t>MATEMATICA </a:t>
            </a:r>
          </a:p>
          <a:p>
            <a:pPr marL="285750" indent="-285750">
              <a:buClr>
                <a:srgbClr val="FF0000"/>
              </a:buClr>
              <a:buFont typeface="Wingdings" pitchFamily="2" charset="2"/>
              <a:buChar char="v"/>
            </a:pPr>
            <a:endParaRPr lang="it-IT" altLang="it-IT" dirty="0" smtClean="0">
              <a:solidFill>
                <a:srgbClr val="002060"/>
              </a:solidFill>
              <a:latin typeface="Broadway" pitchFamily="82" charset="0"/>
            </a:endParaRPr>
          </a:p>
          <a:p>
            <a:pPr marL="285750" indent="-285750">
              <a:buClr>
                <a:srgbClr val="FF0000"/>
              </a:buClr>
              <a:buFont typeface="Wingdings" pitchFamily="2" charset="2"/>
              <a:buChar char="v"/>
            </a:pPr>
            <a:r>
              <a:rPr lang="it-IT" altLang="it-IT" dirty="0" smtClean="0">
                <a:solidFill>
                  <a:srgbClr val="002060"/>
                </a:solidFill>
                <a:latin typeface="Broadway" pitchFamily="82" charset="0"/>
              </a:rPr>
              <a:t>TECNOLOGICA</a:t>
            </a:r>
            <a:endParaRPr lang="it-IT" altLang="it-IT" dirty="0">
              <a:solidFill>
                <a:srgbClr val="002060"/>
              </a:solidFill>
              <a:latin typeface="Broadway" pitchFamily="82" charset="0"/>
            </a:endParaRPr>
          </a:p>
        </p:txBody>
      </p:sp>
      <p:sp>
        <p:nvSpPr>
          <p:cNvPr id="8" name="Rettangolo 7"/>
          <p:cNvSpPr/>
          <p:nvPr/>
        </p:nvSpPr>
        <p:spPr>
          <a:xfrm>
            <a:off x="1187624" y="2132856"/>
            <a:ext cx="1664238" cy="369332"/>
          </a:xfrm>
          <a:prstGeom prst="rect">
            <a:avLst/>
          </a:prstGeom>
          <a:solidFill>
            <a:srgbClr val="FFC000"/>
          </a:solidFill>
        </p:spPr>
        <p:txBody>
          <a:bodyPr wrap="none">
            <a:spAutoFit/>
          </a:bodyPr>
          <a:lstStyle/>
          <a:p>
            <a:r>
              <a:rPr lang="it-IT" altLang="it-IT" b="1" dirty="0">
                <a:solidFill>
                  <a:srgbClr val="002060"/>
                </a:solidFill>
                <a:latin typeface="+mj-lt"/>
              </a:rPr>
              <a:t>approfondire</a:t>
            </a:r>
            <a:endParaRPr lang="it-IT" b="1" dirty="0">
              <a:solidFill>
                <a:srgbClr val="002060"/>
              </a:solidFill>
              <a:latin typeface="+mj-lt"/>
            </a:endParaRPr>
          </a:p>
        </p:txBody>
      </p:sp>
      <p:sp>
        <p:nvSpPr>
          <p:cNvPr id="9" name="Rettangolo 8"/>
          <p:cNvSpPr/>
          <p:nvPr/>
        </p:nvSpPr>
        <p:spPr>
          <a:xfrm>
            <a:off x="3563888" y="2132856"/>
            <a:ext cx="1476686" cy="369332"/>
          </a:xfrm>
          <a:prstGeom prst="rect">
            <a:avLst/>
          </a:prstGeom>
          <a:solidFill>
            <a:srgbClr val="FFC000"/>
          </a:solidFill>
        </p:spPr>
        <p:txBody>
          <a:bodyPr wrap="none">
            <a:spAutoFit/>
          </a:bodyPr>
          <a:lstStyle/>
          <a:p>
            <a:r>
              <a:rPr lang="it-IT" altLang="it-IT" dirty="0">
                <a:latin typeface="Comic Sans MS" pitchFamily="66" charset="0"/>
              </a:rPr>
              <a:t> </a:t>
            </a:r>
            <a:r>
              <a:rPr lang="it-IT" altLang="it-IT" b="1" dirty="0">
                <a:solidFill>
                  <a:srgbClr val="002060"/>
                </a:solidFill>
              </a:rPr>
              <a:t>sviluppare </a:t>
            </a:r>
            <a:endParaRPr lang="it-IT" b="1" dirty="0">
              <a:solidFill>
                <a:srgbClr val="002060"/>
              </a:solidFill>
            </a:endParaRPr>
          </a:p>
        </p:txBody>
      </p:sp>
      <p:sp>
        <p:nvSpPr>
          <p:cNvPr id="10" name="Rettangolo 9"/>
          <p:cNvSpPr/>
          <p:nvPr/>
        </p:nvSpPr>
        <p:spPr>
          <a:xfrm>
            <a:off x="5868144" y="2132856"/>
            <a:ext cx="2329484" cy="369332"/>
          </a:xfrm>
          <a:prstGeom prst="rect">
            <a:avLst/>
          </a:prstGeom>
          <a:solidFill>
            <a:srgbClr val="FFC000"/>
          </a:solidFill>
        </p:spPr>
        <p:txBody>
          <a:bodyPr wrap="none">
            <a:spAutoFit/>
          </a:bodyPr>
          <a:lstStyle/>
          <a:p>
            <a:r>
              <a:rPr lang="it-IT" altLang="it-IT" b="1" dirty="0">
                <a:solidFill>
                  <a:srgbClr val="002060"/>
                </a:solidFill>
                <a:latin typeface="+mj-lt"/>
              </a:rPr>
              <a:t>acquisire strumenti </a:t>
            </a:r>
            <a:endParaRPr lang="it-IT" b="1" dirty="0">
              <a:solidFill>
                <a:srgbClr val="002060"/>
              </a:solidFill>
              <a:latin typeface="+mj-lt"/>
            </a:endParaRPr>
          </a:p>
        </p:txBody>
      </p:sp>
      <p:sp>
        <p:nvSpPr>
          <p:cNvPr id="11" name="Rettangolo 10"/>
          <p:cNvSpPr/>
          <p:nvPr/>
        </p:nvSpPr>
        <p:spPr>
          <a:xfrm>
            <a:off x="1158775" y="4468470"/>
            <a:ext cx="1568058" cy="369332"/>
          </a:xfrm>
          <a:prstGeom prst="rect">
            <a:avLst/>
          </a:prstGeom>
          <a:solidFill>
            <a:schemeClr val="bg1">
              <a:lumMod val="85000"/>
            </a:schemeClr>
          </a:solidFill>
        </p:spPr>
        <p:txBody>
          <a:bodyPr wrap="none">
            <a:spAutoFit/>
          </a:bodyPr>
          <a:lstStyle/>
          <a:p>
            <a:pPr>
              <a:buFontTx/>
              <a:buNone/>
            </a:pPr>
            <a:r>
              <a:rPr lang="it-IT" altLang="it-IT" b="1" dirty="0" smtClean="0">
                <a:solidFill>
                  <a:schemeClr val="accent3">
                    <a:lumMod val="75000"/>
                  </a:schemeClr>
                </a:solidFill>
                <a:latin typeface="+mj-lt"/>
              </a:rPr>
              <a:t> </a:t>
            </a:r>
            <a:r>
              <a:rPr lang="it-IT" altLang="it-IT" b="1" dirty="0" smtClean="0">
                <a:solidFill>
                  <a:srgbClr val="002060"/>
                </a:solidFill>
                <a:latin typeface="+mj-lt"/>
              </a:rPr>
              <a:t>NELLE AREE </a:t>
            </a:r>
            <a:endParaRPr lang="it-IT" altLang="it-IT" b="1" dirty="0">
              <a:solidFill>
                <a:srgbClr val="002060"/>
              </a:solidFill>
              <a:latin typeface="+mj-lt"/>
            </a:endParaRPr>
          </a:p>
        </p:txBody>
      </p:sp>
      <p:cxnSp>
        <p:nvCxnSpPr>
          <p:cNvPr id="13" name="Connettore 2 12"/>
          <p:cNvCxnSpPr/>
          <p:nvPr/>
        </p:nvCxnSpPr>
        <p:spPr>
          <a:xfrm flipH="1">
            <a:off x="2089609" y="1519395"/>
            <a:ext cx="1800200" cy="64807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Connettore 2 14"/>
          <p:cNvCxnSpPr/>
          <p:nvPr/>
        </p:nvCxnSpPr>
        <p:spPr>
          <a:xfrm>
            <a:off x="4262156" y="1556792"/>
            <a:ext cx="0" cy="64807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7" name="Connettore 2 16"/>
          <p:cNvCxnSpPr/>
          <p:nvPr/>
        </p:nvCxnSpPr>
        <p:spPr>
          <a:xfrm>
            <a:off x="4860032" y="1556792"/>
            <a:ext cx="1440160" cy="57606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8" name="Parentesi graffa aperta 17"/>
          <p:cNvSpPr/>
          <p:nvPr/>
        </p:nvSpPr>
        <p:spPr>
          <a:xfrm>
            <a:off x="2989709" y="2924944"/>
            <a:ext cx="487218" cy="3456384"/>
          </a:xfrm>
          <a:prstGeom prst="lef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5674139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6660232" y="6525344"/>
            <a:ext cx="8137525" cy="576103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buFontTx/>
              <a:buNone/>
            </a:pPr>
            <a:endParaRPr lang="it-IT" altLang="it-IT" sz="1400" dirty="0" smtClean="0">
              <a:latin typeface="Comic Sans MS" pitchFamily="66" charset="0"/>
            </a:endParaRPr>
          </a:p>
          <a:p>
            <a:endParaRPr lang="it-IT" altLang="it-IT" sz="1400" dirty="0" smtClean="0">
              <a:latin typeface="Comic Sans MS" pitchFamily="66" charset="0"/>
            </a:endParaRPr>
          </a:p>
          <a:p>
            <a:endParaRPr lang="it-IT" altLang="it-IT" sz="1400" dirty="0" smtClean="0">
              <a:latin typeface="Comic Sans MS" pitchFamily="66" charset="0"/>
            </a:endParaRPr>
          </a:p>
        </p:txBody>
      </p:sp>
      <p:sp>
        <p:nvSpPr>
          <p:cNvPr id="5" name="Rectangle 2"/>
          <p:cNvSpPr>
            <a:spLocks noGrp="1" noChangeArrowheads="1"/>
          </p:cNvSpPr>
          <p:nvPr>
            <p:ph type="title"/>
          </p:nvPr>
        </p:nvSpPr>
        <p:spPr>
          <a:xfrm>
            <a:off x="4644008" y="-27384"/>
            <a:ext cx="3672408" cy="803275"/>
          </a:xfr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p>
            <a:pPr marL="342900" indent="-342900" eaLnBrk="1" hangingPunct="1">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Profilo dei Licei</a:t>
            </a:r>
          </a:p>
        </p:txBody>
      </p:sp>
      <p:sp>
        <p:nvSpPr>
          <p:cNvPr id="6" name="CasellaDiTesto 5"/>
          <p:cNvSpPr txBox="1"/>
          <p:nvPr/>
        </p:nvSpPr>
        <p:spPr>
          <a:xfrm>
            <a:off x="496470" y="471579"/>
            <a:ext cx="3787498" cy="646331"/>
          </a:xfrm>
          <a:prstGeom prst="rect">
            <a:avLst/>
          </a:prstGeom>
          <a:solidFill>
            <a:schemeClr val="bg1">
              <a:lumMod val="85000"/>
            </a:schemeClr>
          </a:solidFill>
          <a:ln>
            <a:solidFill>
              <a:schemeClr val="accent1"/>
            </a:solidFill>
          </a:ln>
        </p:spPr>
        <p:txBody>
          <a:bodyPr wrap="square" rtlCol="0">
            <a:spAutoFit/>
          </a:bodyPr>
          <a:lstStyle/>
          <a:p>
            <a:r>
              <a:rPr lang="it-IT" b="1" dirty="0" smtClean="0">
                <a:solidFill>
                  <a:srgbClr val="002060"/>
                </a:solidFill>
              </a:rPr>
              <a:t>LO STUDENTE  LICEALE …..A FINE PERCORSO ….DEVE</a:t>
            </a:r>
            <a:endParaRPr lang="it-IT" b="1" dirty="0">
              <a:solidFill>
                <a:srgbClr val="002060"/>
              </a:solidFill>
            </a:endParaRPr>
          </a:p>
        </p:txBody>
      </p:sp>
      <p:sp>
        <p:nvSpPr>
          <p:cNvPr id="9" name="Rettangolo 8"/>
          <p:cNvSpPr/>
          <p:nvPr/>
        </p:nvSpPr>
        <p:spPr>
          <a:xfrm>
            <a:off x="2339752" y="1340768"/>
            <a:ext cx="6336704" cy="338554"/>
          </a:xfrm>
          <a:prstGeom prst="rect">
            <a:avLst/>
          </a:prstGeom>
          <a:solidFill>
            <a:srgbClr val="FFC000"/>
          </a:solidFill>
          <a:ln>
            <a:noFill/>
          </a:ln>
          <a:effectLst>
            <a:glow rad="1397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it-IT" altLang="it-IT" sz="1600" dirty="0" smtClean="0">
                <a:latin typeface="Comic Sans MS" pitchFamily="66" charset="0"/>
              </a:rPr>
              <a:t>un </a:t>
            </a:r>
            <a:r>
              <a:rPr lang="it-IT" altLang="it-IT" sz="1600" dirty="0">
                <a:latin typeface="Comic Sans MS" pitchFamily="66" charset="0"/>
              </a:rPr>
              <a:t>metodo di studio autonomo e </a:t>
            </a:r>
            <a:r>
              <a:rPr lang="it-IT" altLang="it-IT" sz="1600" dirty="0" smtClean="0">
                <a:latin typeface="Comic Sans MS" pitchFamily="66" charset="0"/>
              </a:rPr>
              <a:t>flessibile</a:t>
            </a:r>
            <a:endParaRPr lang="it-IT" altLang="it-IT" sz="1600" dirty="0">
              <a:latin typeface="Comic Sans MS" pitchFamily="66" charset="0"/>
            </a:endParaRPr>
          </a:p>
        </p:txBody>
      </p:sp>
      <p:sp>
        <p:nvSpPr>
          <p:cNvPr id="10" name="Rettangolo 9"/>
          <p:cNvSpPr/>
          <p:nvPr/>
        </p:nvSpPr>
        <p:spPr>
          <a:xfrm>
            <a:off x="2339752" y="1772816"/>
            <a:ext cx="6336704" cy="584775"/>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it-IT" altLang="it-IT" sz="1600" dirty="0">
                <a:latin typeface="Comic Sans MS" pitchFamily="66" charset="0"/>
              </a:rPr>
              <a:t>l’abitudine a ragionare con rigore logico, ad identificare i problemi e ad individuare </a:t>
            </a:r>
            <a:r>
              <a:rPr lang="it-IT" altLang="it-IT" sz="1600" dirty="0" smtClean="0">
                <a:latin typeface="Comic Sans MS" pitchFamily="66" charset="0"/>
              </a:rPr>
              <a:t> </a:t>
            </a:r>
            <a:r>
              <a:rPr lang="it-IT" altLang="it-IT" sz="1600" dirty="0">
                <a:latin typeface="Comic Sans MS" pitchFamily="66" charset="0"/>
              </a:rPr>
              <a:t>possibili soluzioni.</a:t>
            </a:r>
          </a:p>
        </p:txBody>
      </p:sp>
      <p:sp>
        <p:nvSpPr>
          <p:cNvPr id="11" name="Rettangolo 10"/>
          <p:cNvSpPr/>
          <p:nvPr/>
        </p:nvSpPr>
        <p:spPr>
          <a:xfrm>
            <a:off x="2339752" y="2420888"/>
            <a:ext cx="6336704" cy="830997"/>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it-IT" altLang="it-IT" sz="1600" dirty="0">
                <a:latin typeface="Comic Sans MS" pitchFamily="66" charset="0"/>
              </a:rPr>
              <a:t>(</a:t>
            </a:r>
            <a:r>
              <a:rPr lang="it-IT" altLang="it-IT" sz="1600" dirty="0" smtClean="0">
                <a:latin typeface="Comic Sans MS" pitchFamily="66" charset="0"/>
              </a:rPr>
              <a:t>in </a:t>
            </a:r>
            <a:r>
              <a:rPr lang="it-IT" altLang="it-IT" sz="1600" dirty="0">
                <a:latin typeface="Comic Sans MS" pitchFamily="66" charset="0"/>
              </a:rPr>
              <a:t>una o più lingue </a:t>
            </a:r>
            <a:r>
              <a:rPr lang="it-IT" altLang="it-IT" sz="1600" dirty="0" smtClean="0">
                <a:latin typeface="Comic Sans MS" pitchFamily="66" charset="0"/>
              </a:rPr>
              <a:t>straniere) </a:t>
            </a:r>
            <a:r>
              <a:rPr lang="it-IT" altLang="it-IT" sz="1600" dirty="0">
                <a:latin typeface="Comic Sans MS" pitchFamily="66" charset="0"/>
              </a:rPr>
              <a:t>strutture, modalità e competenze </a:t>
            </a:r>
            <a:r>
              <a:rPr lang="it-IT" altLang="it-IT" sz="1600" dirty="0" smtClean="0">
                <a:latin typeface="Comic Sans MS" pitchFamily="66" charset="0"/>
              </a:rPr>
              <a:t>comunicative  </a:t>
            </a:r>
            <a:r>
              <a:rPr lang="it-IT" altLang="it-IT" sz="1600" dirty="0">
                <a:latin typeface="Comic Sans MS" pitchFamily="66" charset="0"/>
              </a:rPr>
              <a:t>corrispondenti almeno al livello B2 del Quadro comune Europeo di Riferimento</a:t>
            </a:r>
            <a:r>
              <a:rPr lang="it-IT" altLang="it-IT" sz="1400" dirty="0">
                <a:latin typeface="Comic Sans MS" pitchFamily="66" charset="0"/>
              </a:rPr>
              <a:t>.</a:t>
            </a:r>
          </a:p>
        </p:txBody>
      </p:sp>
      <p:sp>
        <p:nvSpPr>
          <p:cNvPr id="12" name="Rettangolo 11"/>
          <p:cNvSpPr/>
          <p:nvPr/>
        </p:nvSpPr>
        <p:spPr>
          <a:xfrm>
            <a:off x="467544" y="4715852"/>
            <a:ext cx="1728193" cy="369332"/>
          </a:xfrm>
          <a:prstGeom prst="rect">
            <a:avLst/>
          </a:prstGeom>
          <a:solidFill>
            <a:srgbClr val="92D050"/>
          </a:solidFill>
        </p:spPr>
        <p:txBody>
          <a:bodyPr wrap="square">
            <a:spAutoFit/>
          </a:bodyPr>
          <a:lstStyle/>
          <a:p>
            <a:r>
              <a:rPr lang="it-IT" altLang="it-IT" b="1" dirty="0" smtClean="0">
                <a:solidFill>
                  <a:srgbClr val="002060"/>
                </a:solidFill>
                <a:latin typeface="Comic Sans MS" pitchFamily="66" charset="0"/>
              </a:rPr>
              <a:t>Padroneggiare</a:t>
            </a:r>
            <a:endParaRPr lang="it-IT" altLang="it-IT" b="1" dirty="0">
              <a:solidFill>
                <a:srgbClr val="002060"/>
              </a:solidFill>
              <a:latin typeface="Comic Sans MS" pitchFamily="66" charset="0"/>
            </a:endParaRPr>
          </a:p>
        </p:txBody>
      </p:sp>
      <p:sp>
        <p:nvSpPr>
          <p:cNvPr id="14" name="Rettangolo 13"/>
          <p:cNvSpPr/>
          <p:nvPr/>
        </p:nvSpPr>
        <p:spPr>
          <a:xfrm>
            <a:off x="2339752" y="3356992"/>
            <a:ext cx="6336706" cy="1323439"/>
          </a:xfrm>
          <a:prstGeom prst="rect">
            <a:avLst/>
          </a:prstGeo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it-IT" altLang="it-IT" sz="1600" dirty="0" smtClean="0">
                <a:latin typeface="Comic Sans MS" pitchFamily="66" charset="0"/>
              </a:rPr>
              <a:t>di </a:t>
            </a:r>
            <a:r>
              <a:rPr lang="it-IT" altLang="it-IT" sz="1600" dirty="0">
                <a:latin typeface="Comic Sans MS" pitchFamily="66" charset="0"/>
              </a:rPr>
              <a:t>utilizzare criticamente gli strumenti informatici e telematici nelle attività di studio.</a:t>
            </a:r>
          </a:p>
          <a:p>
            <a:endParaRPr lang="it-IT" altLang="it-IT" sz="1600" dirty="0">
              <a:latin typeface="Comic Sans MS" pitchFamily="66" charset="0"/>
            </a:endParaRPr>
          </a:p>
          <a:p>
            <a:r>
              <a:rPr lang="it-IT" altLang="it-IT" sz="1600" dirty="0" smtClean="0">
                <a:latin typeface="Comic Sans MS" pitchFamily="66" charset="0"/>
              </a:rPr>
              <a:t>di </a:t>
            </a:r>
            <a:r>
              <a:rPr lang="it-IT" altLang="it-IT" sz="1600" dirty="0">
                <a:latin typeface="Comic Sans MS" pitchFamily="66" charset="0"/>
              </a:rPr>
              <a:t>lavorare in gruppo e sviluppare competenze utili per  l’inserimento nel mondo del </a:t>
            </a:r>
            <a:r>
              <a:rPr lang="it-IT" altLang="it-IT" sz="1600" dirty="0" smtClean="0">
                <a:latin typeface="Comic Sans MS" pitchFamily="66" charset="0"/>
              </a:rPr>
              <a:t>lavoro</a:t>
            </a:r>
            <a:endParaRPr lang="it-IT" altLang="it-IT" sz="1600" dirty="0">
              <a:latin typeface="Comic Sans MS" pitchFamily="66" charset="0"/>
            </a:endParaRPr>
          </a:p>
        </p:txBody>
      </p:sp>
      <p:sp>
        <p:nvSpPr>
          <p:cNvPr id="15" name="Rettangolo 14"/>
          <p:cNvSpPr/>
          <p:nvPr/>
        </p:nvSpPr>
        <p:spPr>
          <a:xfrm>
            <a:off x="2339753" y="5085184"/>
            <a:ext cx="6336706" cy="1077218"/>
          </a:xfrm>
          <a:prstGeom prst="rect">
            <a:avLst/>
          </a:prstGeom>
          <a:solidFill>
            <a:srgbClr val="FF99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it-IT" altLang="it-IT" sz="1600" dirty="0" smtClean="0">
                <a:latin typeface="Comic Sans MS" pitchFamily="66" charset="0"/>
              </a:rPr>
              <a:t>i </a:t>
            </a:r>
            <a:r>
              <a:rPr lang="it-IT" altLang="it-IT" sz="1600" dirty="0">
                <a:latin typeface="Comic Sans MS" pitchFamily="66" charset="0"/>
              </a:rPr>
              <a:t>presupposti culturali e la natura delle istituzioni politiche, giuridiche, sociali ed economiche, con riferimento particolare all’Italia e all’Europa, e comprendere i diritti e i doveri che caratterizzano l’essere cittadini</a:t>
            </a:r>
            <a:r>
              <a:rPr lang="it-IT" altLang="it-IT" sz="1600" dirty="0" smtClean="0">
                <a:latin typeface="Comic Sans MS" pitchFamily="66" charset="0"/>
              </a:rPr>
              <a:t>.</a:t>
            </a:r>
            <a:endParaRPr lang="it-IT" altLang="it-IT" sz="1600" dirty="0">
              <a:latin typeface="Comic Sans MS" pitchFamily="66" charset="0"/>
            </a:endParaRPr>
          </a:p>
        </p:txBody>
      </p:sp>
      <p:sp>
        <p:nvSpPr>
          <p:cNvPr id="17" name="Rettangolo 16"/>
          <p:cNvSpPr/>
          <p:nvPr/>
        </p:nvSpPr>
        <p:spPr>
          <a:xfrm>
            <a:off x="539552" y="1918573"/>
            <a:ext cx="1597333" cy="646331"/>
          </a:xfrm>
          <a:prstGeom prst="rect">
            <a:avLst/>
          </a:prstGeom>
          <a:solidFill>
            <a:srgbClr val="FFC000"/>
          </a:solidFill>
        </p:spPr>
        <p:txBody>
          <a:bodyPr wrap="square">
            <a:spAutoFit/>
          </a:bodyPr>
          <a:lstStyle/>
          <a:p>
            <a:pPr algn="ctr"/>
            <a:r>
              <a:rPr lang="it-IT" altLang="it-IT" b="1" dirty="0">
                <a:solidFill>
                  <a:srgbClr val="002060"/>
                </a:solidFill>
                <a:latin typeface="Comic Sans MS" pitchFamily="66" charset="0"/>
              </a:rPr>
              <a:t>Aver acquisito </a:t>
            </a:r>
          </a:p>
        </p:txBody>
      </p:sp>
      <p:sp>
        <p:nvSpPr>
          <p:cNvPr id="18" name="Rettangolo 17"/>
          <p:cNvSpPr/>
          <p:nvPr/>
        </p:nvSpPr>
        <p:spPr>
          <a:xfrm>
            <a:off x="674879" y="3635732"/>
            <a:ext cx="1160817" cy="646331"/>
          </a:xfrm>
          <a:prstGeom prst="rect">
            <a:avLst/>
          </a:prstGeom>
          <a:solidFill>
            <a:schemeClr val="bg1">
              <a:lumMod val="85000"/>
            </a:schemeClr>
          </a:solidFill>
        </p:spPr>
        <p:txBody>
          <a:bodyPr wrap="square">
            <a:spAutoFit/>
          </a:bodyPr>
          <a:lstStyle/>
          <a:p>
            <a:r>
              <a:rPr lang="it-IT" altLang="it-IT" b="1" dirty="0">
                <a:solidFill>
                  <a:srgbClr val="002060"/>
                </a:solidFill>
                <a:latin typeface="Comic Sans MS" pitchFamily="66" charset="0"/>
              </a:rPr>
              <a:t>Essere in grado </a:t>
            </a:r>
            <a:endParaRPr lang="it-IT" b="1" dirty="0">
              <a:solidFill>
                <a:srgbClr val="002060"/>
              </a:solidFill>
            </a:endParaRPr>
          </a:p>
        </p:txBody>
      </p:sp>
      <p:sp>
        <p:nvSpPr>
          <p:cNvPr id="19" name="Rettangolo 18"/>
          <p:cNvSpPr/>
          <p:nvPr/>
        </p:nvSpPr>
        <p:spPr>
          <a:xfrm>
            <a:off x="2339752" y="4715852"/>
            <a:ext cx="2844048" cy="338554"/>
          </a:xfrm>
          <a:prstGeom prst="rect">
            <a:avLst/>
          </a:prstGeom>
          <a:solidFill>
            <a:srgbClr val="92D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it-IT" altLang="it-IT" sz="1600" dirty="0">
                <a:latin typeface="Comic Sans MS" pitchFamily="66" charset="0"/>
              </a:rPr>
              <a:t>pienamente la lingua italiana</a:t>
            </a:r>
            <a:endParaRPr lang="it-IT" sz="1600" dirty="0"/>
          </a:p>
        </p:txBody>
      </p:sp>
      <p:sp>
        <p:nvSpPr>
          <p:cNvPr id="20" name="Rettangolo 19"/>
          <p:cNvSpPr/>
          <p:nvPr/>
        </p:nvSpPr>
        <p:spPr>
          <a:xfrm>
            <a:off x="467544" y="5291916"/>
            <a:ext cx="1440160" cy="369332"/>
          </a:xfrm>
          <a:prstGeom prst="rect">
            <a:avLst/>
          </a:prstGeom>
          <a:solidFill>
            <a:srgbClr val="FF9966"/>
          </a:solidFill>
        </p:spPr>
        <p:txBody>
          <a:bodyPr wrap="square">
            <a:spAutoFit/>
          </a:bodyPr>
          <a:lstStyle/>
          <a:p>
            <a:r>
              <a:rPr lang="it-IT" altLang="it-IT" b="1" dirty="0" smtClean="0">
                <a:solidFill>
                  <a:srgbClr val="002060"/>
                </a:solidFill>
                <a:latin typeface="Comic Sans MS" pitchFamily="66" charset="0"/>
              </a:rPr>
              <a:t>Conoscere </a:t>
            </a:r>
            <a:endParaRPr lang="it-IT" b="1" dirty="0">
              <a:solidFill>
                <a:srgbClr val="002060"/>
              </a:solidFill>
            </a:endParaRPr>
          </a:p>
        </p:txBody>
      </p:sp>
      <p:sp>
        <p:nvSpPr>
          <p:cNvPr id="21" name="Rettangolo 20"/>
          <p:cNvSpPr/>
          <p:nvPr/>
        </p:nvSpPr>
        <p:spPr>
          <a:xfrm>
            <a:off x="2339752" y="6218148"/>
            <a:ext cx="6336704" cy="584775"/>
          </a:xfrm>
          <a:prstGeom prst="rect">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it-IT" altLang="it-IT" sz="1600" dirty="0" smtClean="0">
                <a:latin typeface="Comic Sans MS" pitchFamily="66" charset="0"/>
              </a:rPr>
              <a:t>il </a:t>
            </a:r>
            <a:r>
              <a:rPr lang="it-IT" altLang="it-IT" sz="1600" dirty="0">
                <a:latin typeface="Comic Sans MS" pitchFamily="66" charset="0"/>
              </a:rPr>
              <a:t>linguaggio specifico della matematica; possedere i contenuti fondamentali delle scienze .</a:t>
            </a:r>
          </a:p>
        </p:txBody>
      </p:sp>
      <p:sp>
        <p:nvSpPr>
          <p:cNvPr id="22" name="Rettangolo 21"/>
          <p:cNvSpPr/>
          <p:nvPr/>
        </p:nvSpPr>
        <p:spPr>
          <a:xfrm>
            <a:off x="467544" y="6372036"/>
            <a:ext cx="1606530" cy="369332"/>
          </a:xfrm>
          <a:prstGeom prst="rect">
            <a:avLst/>
          </a:prstGeom>
          <a:solidFill>
            <a:srgbClr val="FFFF00"/>
          </a:solidFill>
        </p:spPr>
        <p:txBody>
          <a:bodyPr wrap="none">
            <a:spAutoFit/>
          </a:bodyPr>
          <a:lstStyle/>
          <a:p>
            <a:r>
              <a:rPr lang="it-IT" altLang="it-IT" b="1" dirty="0">
                <a:solidFill>
                  <a:srgbClr val="002060"/>
                </a:solidFill>
                <a:latin typeface="Comic Sans MS" pitchFamily="66" charset="0"/>
              </a:rPr>
              <a:t>Comprendere</a:t>
            </a:r>
            <a:endParaRPr lang="it-IT" b="1" dirty="0">
              <a:solidFill>
                <a:srgbClr val="002060"/>
              </a:solidFill>
            </a:endParaRPr>
          </a:p>
        </p:txBody>
      </p:sp>
    </p:spTree>
    <p:extLst>
      <p:ext uri="{BB962C8B-B14F-4D97-AF65-F5344CB8AC3E}">
        <p14:creationId xmlns:p14="http://schemas.microsoft.com/office/powerpoint/2010/main" val="32118100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0" y="0"/>
            <a:ext cx="4322763" cy="838200"/>
          </a:xfrm>
          <a:effectLst>
            <a:outerShdw dist="63500" dir="19387806" algn="ctr" rotWithShape="0">
              <a:srgbClr val="FFCC66"/>
            </a:outerShdw>
          </a:effectLst>
          <a:extLst>
            <a:ext uri="{91240B29-F687-4F45-9708-019B960494DF}">
              <a14:hiddenLine xmlns:a14="http://schemas.microsoft.com/office/drawing/2010/main" w="9525" cap="flat" cmpd="sng">
                <a:solidFill>
                  <a:schemeClr val="tx1"/>
                </a:solidFill>
                <a:prstDash val="solid"/>
                <a:miter lim="800000"/>
                <a:headEnd/>
                <a:tailEnd/>
              </a14:hiddenLine>
            </a:ext>
          </a:extLst>
        </p:spPr>
        <p:txBody>
          <a:bodyPr/>
          <a:lstStyle/>
          <a:p>
            <a:pPr eaLnBrk="1" hangingPunct="1">
              <a:defRPr/>
            </a:pPr>
            <a:r>
              <a:rPr lang="it-IT" altLang="it-IT" sz="4000" b="1" dirty="0" smtClean="0">
                <a:solidFill>
                  <a:srgbClr val="002060"/>
                </a:solidFill>
                <a:effectLst>
                  <a:outerShdw blurRad="38100" dist="38100" dir="2700000" algn="tl">
                    <a:srgbClr val="000000"/>
                  </a:outerShdw>
                </a:effectLst>
                <a:latin typeface="Monotype Corsiva" panose="03010101010201010101" pitchFamily="66" charset="0"/>
              </a:rPr>
              <a:t>…uno sguardo al…</a:t>
            </a:r>
          </a:p>
        </p:txBody>
      </p:sp>
      <p:sp>
        <p:nvSpPr>
          <p:cNvPr id="16387" name="Rectangle 3"/>
          <p:cNvSpPr>
            <a:spLocks noChangeArrowheads="1"/>
          </p:cNvSpPr>
          <p:nvPr/>
        </p:nvSpPr>
        <p:spPr bwMode="auto">
          <a:xfrm>
            <a:off x="215329" y="809625"/>
            <a:ext cx="4284663" cy="641350"/>
          </a:xfrm>
          <a:prstGeom prst="rect">
            <a:avLst/>
          </a:prstGeom>
          <a:noFill/>
          <a:ln>
            <a:noFill/>
          </a:ln>
          <a:effectLst>
            <a:outerShdw dist="28398" dir="20006097"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eaLnBrk="1" hangingPunct="1">
              <a:defRPr/>
            </a:pPr>
            <a:r>
              <a:rPr lang="it-IT" altLang="it-IT" sz="3600" b="1" dirty="0">
                <a:solidFill>
                  <a:srgbClr val="0070C0"/>
                </a:solidFill>
                <a:effectLst>
                  <a:outerShdw blurRad="38100" dist="38100" dir="2700000" algn="tl">
                    <a:srgbClr val="FFFFFF"/>
                  </a:outerShdw>
                </a:effectLst>
                <a:latin typeface="Monotype Corsiva" panose="03010101010201010101" pitchFamily="66" charset="0"/>
              </a:rPr>
              <a:t>LICEO SCIENTIFICO</a:t>
            </a:r>
          </a:p>
        </p:txBody>
      </p:sp>
      <p:sp>
        <p:nvSpPr>
          <p:cNvPr id="16388" name="Text Box 4"/>
          <p:cNvSpPr txBox="1">
            <a:spLocks noChangeArrowheads="1"/>
          </p:cNvSpPr>
          <p:nvPr/>
        </p:nvSpPr>
        <p:spPr bwMode="auto">
          <a:xfrm>
            <a:off x="107950" y="1557338"/>
            <a:ext cx="4176713" cy="4359275"/>
          </a:xfrm>
          <a:prstGeom prst="rect">
            <a:avLst/>
          </a:prstGeom>
          <a:solidFill>
            <a:srgbClr val="F3B13B"/>
          </a:solidFill>
          <a:ln>
            <a:noFill/>
          </a:ln>
          <a:effectLst>
            <a:outerShdw dist="35921" dir="2700000" algn="ctr" rotWithShape="0">
              <a:schemeClr val="tx1"/>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defRPr/>
            </a:pPr>
            <a:r>
              <a:rPr lang="it-IT" altLang="it-IT" sz="2000" b="1" dirty="0">
                <a:solidFill>
                  <a:schemeClr val="tx1"/>
                </a:solidFill>
                <a:effectLst>
                  <a:outerShdw blurRad="38100" dist="38100" dir="2700000" algn="tl">
                    <a:srgbClr val="FFFFFF"/>
                  </a:outerShdw>
                </a:effectLst>
                <a:latin typeface="Comic Sans MS" panose="030F0702030302020204" pitchFamily="66" charset="0"/>
                <a:ea typeface="Batang" panose="02030600000101010101" pitchFamily="18" charset="-127"/>
                <a:cs typeface="Times New Roman" panose="02020603050405020304" pitchFamily="18" charset="0"/>
              </a:rPr>
              <a:t>Il corso di studi rappresenta un giusto mix tra le discipline umanistiche e quelle scientifiche.</a:t>
            </a:r>
          </a:p>
          <a:p>
            <a:pPr eaLnBrk="1" hangingPunct="1">
              <a:defRPr/>
            </a:pPr>
            <a:r>
              <a:rPr lang="it-IT" altLang="it-IT" sz="2000" b="1" dirty="0">
                <a:solidFill>
                  <a:schemeClr val="tx1"/>
                </a:solidFill>
                <a:effectLst>
                  <a:outerShdw blurRad="38100" dist="38100" dir="2700000" algn="tl">
                    <a:srgbClr val="FFFFFF"/>
                  </a:outerShdw>
                </a:effectLst>
                <a:latin typeface="Comic Sans MS" panose="030F0702030302020204" pitchFamily="66" charset="0"/>
                <a:ea typeface="Batang" panose="02030600000101010101" pitchFamily="18" charset="-127"/>
                <a:cs typeface="Times New Roman" panose="02020603050405020304" pitchFamily="18" charset="0"/>
              </a:rPr>
              <a:t>Favorisce l’acquisizione delle conoscenze  e dei metodi propri della matematica, della fisica, delle scienze naturali. Guida lo studente ad approfondire e a sviluppare le conoscenze e le abilità, e a maturare le competenze necessarie ad individuare le relazioni tra le diverse forme del sapere</a:t>
            </a:r>
            <a:r>
              <a:rPr lang="it-IT" altLang="it-IT" sz="2000" b="1" dirty="0">
                <a:solidFill>
                  <a:schemeClr val="tx1"/>
                </a:solidFill>
                <a:effectLst>
                  <a:outerShdw blurRad="38100" dist="38100" dir="2700000" algn="tl">
                    <a:srgbClr val="FFFFFF"/>
                  </a:outerShdw>
                </a:effectLst>
                <a:latin typeface="Algerian" panose="04020705040A02060702" pitchFamily="82" charset="0"/>
                <a:ea typeface="Batang" panose="02030600000101010101" pitchFamily="18" charset="-127"/>
                <a:cs typeface="Times New Roman" panose="02020603050405020304" pitchFamily="18" charset="0"/>
              </a:rPr>
              <a:t>.</a:t>
            </a:r>
          </a:p>
        </p:txBody>
      </p:sp>
      <p:graphicFrame>
        <p:nvGraphicFramePr>
          <p:cNvPr id="17197" name="Object 813"/>
          <p:cNvGraphicFramePr>
            <a:graphicFrameLocks noChangeAspect="1"/>
          </p:cNvGraphicFramePr>
          <p:nvPr>
            <p:extLst>
              <p:ext uri="{D42A27DB-BD31-4B8C-83A1-F6EECF244321}">
                <p14:modId xmlns:p14="http://schemas.microsoft.com/office/powerpoint/2010/main" val="1856610749"/>
              </p:ext>
            </p:extLst>
          </p:nvPr>
        </p:nvGraphicFramePr>
        <p:xfrm>
          <a:off x="4387850" y="1166267"/>
          <a:ext cx="4756150" cy="4999037"/>
        </p:xfrm>
        <a:graphic>
          <a:graphicData uri="http://schemas.openxmlformats.org/presentationml/2006/ole">
            <mc:AlternateContent xmlns:mc="http://schemas.openxmlformats.org/markup-compatibility/2006">
              <mc:Choice xmlns:v="urn:schemas-microsoft-com:vml" Requires="v">
                <p:oleObj spid="_x0000_s1086" name="Foglio di lavoro" r:id="rId5" imgW="3143250" imgH="3314700" progId="Excel.Sheet.8">
                  <p:embed/>
                </p:oleObj>
              </mc:Choice>
              <mc:Fallback>
                <p:oleObj name="Foglio di lavoro" r:id="rId5" imgW="3143250" imgH="3314700" progId="Excel.Shee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7850" y="1166267"/>
                        <a:ext cx="4756150" cy="4999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8" name="CasellaDiTesto 1"/>
          <p:cNvSpPr txBox="1">
            <a:spLocks noChangeArrowheads="1"/>
          </p:cNvSpPr>
          <p:nvPr/>
        </p:nvSpPr>
        <p:spPr bwMode="auto">
          <a:xfrm>
            <a:off x="4405313" y="6239272"/>
            <a:ext cx="4630737" cy="646112"/>
          </a:xfrm>
          <a:prstGeom prst="rect">
            <a:avLst/>
          </a:prstGeom>
          <a:ln w="9525" algn="ctr">
            <a:noFill/>
            <a:miter lim="800000"/>
            <a:headEnd/>
            <a:tailEnd/>
          </a:ln>
          <a:effectLst>
            <a:outerShdw dist="35921" dir="2700000" algn="ctr" rotWithShape="0">
              <a:schemeClr val="tx1"/>
            </a:outerShdw>
          </a:effectLst>
        </p:spPr>
        <p:style>
          <a:lnRef idx="0">
            <a:scrgbClr r="0" g="0" b="0"/>
          </a:lnRef>
          <a:fillRef idx="1002">
            <a:schemeClr val="lt1"/>
          </a:fillRef>
          <a:effectRef idx="0">
            <a:scrgbClr r="0" g="0" b="0"/>
          </a:effectRef>
          <a:fontRef idx="major"/>
        </p:style>
        <p:txBody>
          <a:bodyPr>
            <a:spAutoFit/>
          </a:bodyPr>
          <a:lstStyle/>
          <a:p>
            <a:pPr eaLnBrk="1" hangingPunct="1"/>
            <a:r>
              <a:rPr lang="it-IT" altLang="it-IT" sz="1200" b="1" dirty="0" smtClean="0">
                <a:solidFill>
                  <a:srgbClr val="002060"/>
                </a:solidFill>
                <a:cs typeface="Times New Roman" pitchFamily="18" charset="0"/>
              </a:rPr>
              <a:t>*   Con </a:t>
            </a:r>
            <a:r>
              <a:rPr lang="it-IT" altLang="it-IT" sz="1200" b="1" dirty="0">
                <a:solidFill>
                  <a:srgbClr val="002060"/>
                </a:solidFill>
                <a:cs typeface="Times New Roman" pitchFamily="18" charset="0"/>
              </a:rPr>
              <a:t>Informatica al 1° Biennio </a:t>
            </a:r>
          </a:p>
          <a:p>
            <a:pPr eaLnBrk="1" hangingPunct="1"/>
            <a:r>
              <a:rPr lang="it-IT" altLang="it-IT" sz="1200" b="1" dirty="0">
                <a:solidFill>
                  <a:srgbClr val="002060"/>
                </a:solidFill>
                <a:cs typeface="Times New Roman" pitchFamily="18" charset="0"/>
              </a:rPr>
              <a:t>** Biologia, Chimica, Scienze della Terra</a:t>
            </a:r>
          </a:p>
          <a:p>
            <a:pPr eaLnBrk="1" hangingPunct="1"/>
            <a:endParaRPr lang="it-IT" altLang="it-IT" sz="1200" dirty="0">
              <a:solidFill>
                <a:schemeClr val="tx1"/>
              </a:solidFill>
              <a:cs typeface="Times New Roman" pitchFamily="18" charset="0"/>
            </a:endParaRPr>
          </a:p>
        </p:txBody>
      </p:sp>
      <p:sp>
        <p:nvSpPr>
          <p:cNvPr id="8"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PIANO DI STUDI</a:t>
            </a:r>
          </a:p>
        </p:txBody>
      </p:sp>
      <p:sp>
        <p:nvSpPr>
          <p:cNvPr id="9" name="Personalizzato 8">
            <a:hlinkClick r:id="rId7" action="ppaction://hlinksldjump" highlightClick="1"/>
          </p:cNvPr>
          <p:cNvSpPr/>
          <p:nvPr/>
        </p:nvSpPr>
        <p:spPr>
          <a:xfrm>
            <a:off x="1403648" y="6095327"/>
            <a:ext cx="1156667" cy="360040"/>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b="1" dirty="0" smtClean="0"/>
              <a:t>RITORNA</a:t>
            </a:r>
            <a:endParaRPr lang="it-IT" b="1" dirty="0"/>
          </a:p>
        </p:txBody>
      </p:sp>
    </p:spTree>
    <p:extLst>
      <p:ext uri="{BB962C8B-B14F-4D97-AF65-F5344CB8AC3E}">
        <p14:creationId xmlns:p14="http://schemas.microsoft.com/office/powerpoint/2010/main" val="8413537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572000" y="3429000"/>
            <a:ext cx="3672408" cy="2124725"/>
          </a:xfrm>
        </p:spPr>
        <p:style>
          <a:lnRef idx="0">
            <a:schemeClr val="accent2"/>
          </a:lnRef>
          <a:fillRef idx="3">
            <a:schemeClr val="accent2"/>
          </a:fillRef>
          <a:effectRef idx="3">
            <a:schemeClr val="accent2"/>
          </a:effectRef>
          <a:fontRef idx="minor">
            <a:schemeClr val="lt1"/>
          </a:fontRef>
        </p:style>
        <p:txBody>
          <a:bodyPr>
            <a:normAutofit lnSpcReduction="10000"/>
          </a:bodyPr>
          <a:lstStyle/>
          <a:p>
            <a:pPr algn="ctr"/>
            <a:r>
              <a:rPr lang="it-IT" sz="2400" b="1" i="1" dirty="0" smtClean="0">
                <a:solidFill>
                  <a:srgbClr val="002060"/>
                </a:solidFill>
                <a:latin typeface="AngsanaUPC" pitchFamily="18" charset="-34"/>
                <a:cs typeface="AngsanaUPC" pitchFamily="18" charset="-34"/>
              </a:rPr>
              <a:t>«La scuola è il nostro passaporto per il  futuro, poiché il domani appartiene a coloro che oggi si preparano ad affrontarlo»</a:t>
            </a:r>
          </a:p>
          <a:p>
            <a:pPr algn="ctr"/>
            <a:endParaRPr lang="it-IT" sz="2400" b="1" i="1" dirty="0" smtClean="0">
              <a:solidFill>
                <a:srgbClr val="002060"/>
              </a:solidFill>
              <a:latin typeface="AngsanaUPC" pitchFamily="18" charset="-34"/>
              <a:cs typeface="AngsanaUPC" pitchFamily="18" charset="-34"/>
            </a:endParaRPr>
          </a:p>
          <a:p>
            <a:pPr algn="ctr"/>
            <a:r>
              <a:rPr lang="it-IT" b="1" dirty="0" smtClean="0">
                <a:solidFill>
                  <a:srgbClr val="002060"/>
                </a:solidFill>
              </a:rPr>
              <a:t>(Nelson Mandela)</a:t>
            </a:r>
          </a:p>
        </p:txBody>
      </p:sp>
      <p:pic>
        <p:nvPicPr>
          <p:cNvPr id="717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09" y="2610291"/>
            <a:ext cx="4355975" cy="3266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9085" y="116632"/>
            <a:ext cx="2427251"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txBox="1">
            <a:spLocks noChangeArrowheads="1"/>
          </p:cNvSpPr>
          <p:nvPr/>
        </p:nvSpPr>
        <p:spPr>
          <a:xfrm>
            <a:off x="0" y="476672"/>
            <a:ext cx="4644007"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chor="t">
            <a:noAutofit/>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dirty="0" smtClean="0">
                <a:solidFill>
                  <a:srgbClr val="002060"/>
                </a:solidFill>
                <a:effectLst>
                  <a:outerShdw blurRad="38100" dist="38100" dir="2700000" algn="tl">
                    <a:srgbClr val="000000"/>
                  </a:outerShdw>
                </a:effectLst>
                <a:latin typeface="Bauhaus 93" panose="04030905020B02020C02" pitchFamily="82" charset="0"/>
              </a:rPr>
              <a:t>POLO LICEALE</a:t>
            </a:r>
          </a:p>
          <a:p>
            <a:pPr marL="342900" indent="-342900" algn="ctr">
              <a:lnSpc>
                <a:spcPct val="90000"/>
              </a:lnSpc>
              <a:spcBef>
                <a:spcPct val="20000"/>
              </a:spcBef>
              <a:defRPr/>
            </a:pPr>
            <a:r>
              <a:rPr lang="it-IT" altLang="it-IT" dirty="0" smtClean="0">
                <a:solidFill>
                  <a:srgbClr val="002060"/>
                </a:solidFill>
                <a:effectLst>
                  <a:outerShdw blurRad="38100" dist="38100" dir="2700000" algn="tl">
                    <a:srgbClr val="000000"/>
                  </a:outerShdw>
                </a:effectLst>
                <a:latin typeface="Bauhaus 93" panose="04030905020B02020C02" pitchFamily="82" charset="0"/>
              </a:rPr>
              <a:t>«G.B. VICO» </a:t>
            </a:r>
          </a:p>
          <a:p>
            <a:pPr marL="342900" indent="-342900" algn="ctr">
              <a:lnSpc>
                <a:spcPct val="90000"/>
              </a:lnSpc>
              <a:spcBef>
                <a:spcPct val="20000"/>
              </a:spcBef>
              <a:defRPr/>
            </a:pPr>
            <a:r>
              <a:rPr lang="it-IT" altLang="it-IT" sz="2000" dirty="0" smtClean="0">
                <a:solidFill>
                  <a:srgbClr val="002060"/>
                </a:solidFill>
                <a:effectLst>
                  <a:outerShdw blurRad="38100" dist="38100" dir="2700000" algn="tl">
                    <a:srgbClr val="000000"/>
                  </a:outerShdw>
                </a:effectLst>
                <a:latin typeface="Bauhaus 93" panose="04030905020B02020C02" pitchFamily="82" charset="0"/>
              </a:rPr>
              <a:t>LATERZA(TA)</a:t>
            </a:r>
          </a:p>
        </p:txBody>
      </p:sp>
    </p:spTree>
    <p:extLst>
      <p:ext uri="{BB962C8B-B14F-4D97-AF65-F5344CB8AC3E}">
        <p14:creationId xmlns:p14="http://schemas.microsoft.com/office/powerpoint/2010/main" val="38444168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ChangeArrowheads="1"/>
          </p:cNvSpPr>
          <p:nvPr/>
        </p:nvSpPr>
        <p:spPr bwMode="auto">
          <a:xfrm>
            <a:off x="-36512" y="908720"/>
            <a:ext cx="4356100" cy="641350"/>
          </a:xfrm>
          <a:prstGeom prst="rect">
            <a:avLst/>
          </a:prstGeom>
          <a:noFill/>
          <a:ln>
            <a:noFill/>
          </a:ln>
          <a:effectLst>
            <a:outerShdw dist="40161" dir="20493903"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eaLnBrk="1" hangingPunct="1">
              <a:defRPr/>
            </a:pPr>
            <a:r>
              <a:rPr lang="it-IT" altLang="it-IT" sz="3600" b="1" dirty="0">
                <a:solidFill>
                  <a:srgbClr val="0070C0"/>
                </a:solidFill>
                <a:effectLst>
                  <a:outerShdw blurRad="38100" dist="38100" dir="2700000" algn="tl">
                    <a:srgbClr val="000000"/>
                  </a:outerShdw>
                </a:effectLst>
                <a:latin typeface="Monotype Corsiva" panose="03010101010201010101" pitchFamily="66" charset="0"/>
              </a:rPr>
              <a:t>SCIENZE APPLICATE</a:t>
            </a:r>
          </a:p>
        </p:txBody>
      </p:sp>
      <p:sp>
        <p:nvSpPr>
          <p:cNvPr id="17417" name="Rectangle 9"/>
          <p:cNvSpPr>
            <a:spLocks noChangeArrowheads="1"/>
          </p:cNvSpPr>
          <p:nvPr/>
        </p:nvSpPr>
        <p:spPr bwMode="auto">
          <a:xfrm>
            <a:off x="107950" y="2205038"/>
            <a:ext cx="4248150" cy="2530475"/>
          </a:xfrm>
          <a:prstGeom prst="rect">
            <a:avLst/>
          </a:prstGeom>
          <a:solidFill>
            <a:srgbClr val="F3B13B"/>
          </a:solidFill>
          <a:ln>
            <a:noFill/>
          </a:ln>
          <a:effectLst>
            <a:outerShdw dist="35921" dir="2700000" algn="ctr" rotWithShape="0">
              <a:schemeClr val="tx1"/>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defRPr/>
            </a:pPr>
            <a:r>
              <a:rPr lang="it-IT" altLang="it-IT" sz="2000" b="1" dirty="0">
                <a:solidFill>
                  <a:schemeClr val="tx1"/>
                </a:solidFill>
                <a:effectLst>
                  <a:outerShdw blurRad="38100" dist="38100" dir="2700000" algn="tl">
                    <a:srgbClr val="FFFFFF"/>
                  </a:outerShdw>
                </a:effectLst>
                <a:latin typeface="Comic Sans MS" panose="030F0702030302020204" pitchFamily="66" charset="0"/>
                <a:ea typeface="Batang" panose="02030600000101010101" pitchFamily="18" charset="-127"/>
                <a:cs typeface="Times New Roman" panose="02020603050405020304" pitchFamily="18" charset="0"/>
              </a:rPr>
              <a:t>Il Liceo Scientifico delle Scienze Applicate fornisce allo studente competenze particolarmente avanzate nell’ambito scientifico-tecnologico, con particolare riferimento all’informatica e alle sue applicazioni.</a:t>
            </a:r>
            <a:endParaRPr lang="it-IT" altLang="it-IT" sz="2400" dirty="0">
              <a:solidFill>
                <a:srgbClr val="FFFF99"/>
              </a:solidFill>
              <a:ea typeface="Batang" panose="02030600000101010101" pitchFamily="18" charset="-127"/>
              <a:cs typeface="Times New Roman" panose="02020603050405020304" pitchFamily="18" charset="0"/>
            </a:endParaRPr>
          </a:p>
        </p:txBody>
      </p:sp>
      <p:sp>
        <p:nvSpPr>
          <p:cNvPr id="17956" name="Rectangle 548"/>
          <p:cNvSpPr>
            <a:spLocks noChangeArrowheads="1"/>
          </p:cNvSpPr>
          <p:nvPr/>
        </p:nvSpPr>
        <p:spPr bwMode="auto">
          <a:xfrm>
            <a:off x="-18915" y="270264"/>
            <a:ext cx="4356100" cy="838200"/>
          </a:xfrm>
          <a:prstGeom prst="rect">
            <a:avLst/>
          </a:prstGeom>
          <a:noFill/>
          <a:ln>
            <a:noFill/>
          </a:ln>
          <a:effectLst>
            <a:outerShdw dist="63500" dir="19387806" algn="ctr" rotWithShape="0">
              <a:srgbClr val="FFCC6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pPr algn="ctr" eaLnBrk="1" hangingPunct="1">
              <a:defRPr/>
            </a:pPr>
            <a:r>
              <a:rPr lang="it-IT" altLang="it-IT" sz="4000" dirty="0" smtClean="0">
                <a:solidFill>
                  <a:srgbClr val="002060"/>
                </a:solidFill>
                <a:effectLst>
                  <a:outerShdw blurRad="38100" dist="38100" dir="2700000" algn="tl">
                    <a:srgbClr val="000000"/>
                  </a:outerShdw>
                </a:effectLst>
                <a:latin typeface="Monotype Corsiva" panose="03010101010201010101" pitchFamily="66" charset="0"/>
              </a:rPr>
              <a:t>…uno sguardo alle…</a:t>
            </a:r>
          </a:p>
        </p:txBody>
      </p:sp>
      <p:sp>
        <p:nvSpPr>
          <p:cNvPr id="20486" name="CasellaDiTesto 7"/>
          <p:cNvSpPr txBox="1">
            <a:spLocks noChangeArrowheads="1"/>
          </p:cNvSpPr>
          <p:nvPr/>
        </p:nvSpPr>
        <p:spPr bwMode="auto">
          <a:xfrm>
            <a:off x="4355976" y="5949280"/>
            <a:ext cx="4630737" cy="646113"/>
          </a:xfrm>
          <a:prstGeom prst="rect">
            <a:avLst/>
          </a:prstGeom>
          <a:ln w="9525" algn="ctr">
            <a:noFill/>
            <a:miter lim="800000"/>
            <a:headEnd/>
            <a:tailEnd/>
          </a:ln>
          <a:effectLst>
            <a:outerShdw dist="35921" dir="2700000" algn="ctr" rotWithShape="0">
              <a:schemeClr val="tx1"/>
            </a:outerShdw>
          </a:effectLst>
        </p:spPr>
        <p:style>
          <a:lnRef idx="0">
            <a:scrgbClr r="0" g="0" b="0"/>
          </a:lnRef>
          <a:fillRef idx="1002">
            <a:schemeClr val="lt1"/>
          </a:fillRef>
          <a:effectRef idx="0">
            <a:scrgbClr r="0" g="0" b="0"/>
          </a:effectRef>
          <a:fontRef idx="major"/>
        </p:style>
        <p:txBody>
          <a:bodyPr>
            <a:spAutoFit/>
          </a:bodyPr>
          <a:lstStyle/>
          <a:p>
            <a:pPr eaLnBrk="1" hangingPunct="1"/>
            <a:r>
              <a:rPr lang="it-IT" altLang="it-IT" sz="1200" dirty="0">
                <a:solidFill>
                  <a:schemeClr val="tx1"/>
                </a:solidFill>
                <a:cs typeface="Times New Roman" pitchFamily="18" charset="0"/>
              </a:rPr>
              <a:t> </a:t>
            </a:r>
          </a:p>
          <a:p>
            <a:pPr eaLnBrk="1" hangingPunct="1"/>
            <a:r>
              <a:rPr lang="it-IT" altLang="it-IT" sz="1200" b="1" dirty="0">
                <a:solidFill>
                  <a:srgbClr val="002060"/>
                </a:solidFill>
                <a:cs typeface="Times New Roman" pitchFamily="18" charset="0"/>
              </a:rPr>
              <a:t>* Biologia, Chimica, Scienze della Terra</a:t>
            </a:r>
          </a:p>
          <a:p>
            <a:pPr eaLnBrk="1" hangingPunct="1"/>
            <a:endParaRPr lang="it-IT" altLang="it-IT" sz="1200" dirty="0">
              <a:solidFill>
                <a:schemeClr val="tx1"/>
              </a:solidFill>
              <a:cs typeface="Times New Roman" pitchFamily="18" charset="0"/>
            </a:endParaRPr>
          </a:p>
        </p:txBody>
      </p:sp>
      <p:graphicFrame>
        <p:nvGraphicFramePr>
          <p:cNvPr id="17197" name="Object 813"/>
          <p:cNvGraphicFramePr>
            <a:graphicFrameLocks noChangeAspect="1"/>
          </p:cNvGraphicFramePr>
          <p:nvPr>
            <p:extLst>
              <p:ext uri="{D42A27DB-BD31-4B8C-83A1-F6EECF244321}">
                <p14:modId xmlns:p14="http://schemas.microsoft.com/office/powerpoint/2010/main" val="703206360"/>
              </p:ext>
            </p:extLst>
          </p:nvPr>
        </p:nvGraphicFramePr>
        <p:xfrm>
          <a:off x="4389438" y="745331"/>
          <a:ext cx="4733925" cy="4987925"/>
        </p:xfrm>
        <a:graphic>
          <a:graphicData uri="http://schemas.openxmlformats.org/presentationml/2006/ole">
            <mc:AlternateContent xmlns:mc="http://schemas.openxmlformats.org/markup-compatibility/2006">
              <mc:Choice xmlns:v="urn:schemas-microsoft-com:vml" Requires="v">
                <p:oleObj spid="_x0000_s2110" name="Foglio di lavoro" r:id="rId5" imgW="3143250" imgH="3314700" progId="Excel.Sheet.8">
                  <p:embed/>
                </p:oleObj>
              </mc:Choice>
              <mc:Fallback>
                <p:oleObj name="Foglio di lavoro" r:id="rId5" imgW="3143250" imgH="3314700" progId="Excel.Shee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9438" y="745331"/>
                        <a:ext cx="4733925" cy="4987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92" name="CasellaDiTesto 1"/>
          <p:cNvSpPr txBox="1">
            <a:spLocks noChangeArrowheads="1"/>
          </p:cNvSpPr>
          <p:nvPr/>
        </p:nvSpPr>
        <p:spPr bwMode="auto">
          <a:xfrm>
            <a:off x="4405313" y="5951021"/>
            <a:ext cx="4630737" cy="646331"/>
          </a:xfrm>
          <a:prstGeom prst="rect">
            <a:avLst/>
          </a:prstGeom>
          <a:ln w="9525" algn="ctr">
            <a:noFill/>
            <a:miter lim="800000"/>
            <a:headEnd/>
            <a:tailEnd/>
          </a:ln>
          <a:effectLst>
            <a:outerShdw dist="35921" dir="2700000" algn="ctr" rotWithShape="0">
              <a:schemeClr val="tx1"/>
            </a:outerShdw>
          </a:effectLst>
        </p:spPr>
        <p:style>
          <a:lnRef idx="0">
            <a:scrgbClr r="0" g="0" b="0"/>
          </a:lnRef>
          <a:fillRef idx="1002">
            <a:schemeClr val="lt1"/>
          </a:fillRef>
          <a:effectRef idx="0">
            <a:scrgbClr r="0" g="0" b="0"/>
          </a:effectRef>
          <a:fontRef idx="major"/>
        </p:style>
        <p:txBody>
          <a:bodyPr>
            <a:spAutoFit/>
          </a:bodyPr>
          <a:lstStyle/>
          <a:p>
            <a:pPr eaLnBrk="1" hangingPunct="1"/>
            <a:endParaRPr lang="it-IT" altLang="it-IT" sz="1200" dirty="0">
              <a:solidFill>
                <a:schemeClr val="tx1"/>
              </a:solidFill>
              <a:cs typeface="Times New Roman" pitchFamily="18" charset="0"/>
            </a:endParaRPr>
          </a:p>
          <a:p>
            <a:pPr eaLnBrk="1" hangingPunct="1"/>
            <a:r>
              <a:rPr lang="it-IT" altLang="it-IT" sz="1200" b="1" dirty="0">
                <a:solidFill>
                  <a:srgbClr val="002060"/>
                </a:solidFill>
                <a:cs typeface="Times New Roman" pitchFamily="18" charset="0"/>
              </a:rPr>
              <a:t>* Biologia, Chimica, Scienze della Terra</a:t>
            </a:r>
          </a:p>
          <a:p>
            <a:pPr eaLnBrk="1" hangingPunct="1"/>
            <a:endParaRPr lang="it-IT" altLang="it-IT" sz="1200" b="1" dirty="0">
              <a:solidFill>
                <a:srgbClr val="002060"/>
              </a:solidFill>
              <a:cs typeface="Times New Roman" pitchFamily="18" charset="0"/>
            </a:endParaRPr>
          </a:p>
        </p:txBody>
      </p:sp>
      <p:sp>
        <p:nvSpPr>
          <p:cNvPr id="9"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PIANO DI STUDI</a:t>
            </a:r>
          </a:p>
        </p:txBody>
      </p:sp>
      <p:sp>
        <p:nvSpPr>
          <p:cNvPr id="10" name="Personalizzato 9">
            <a:hlinkClick r:id="rId7" action="ppaction://hlinksldjump" highlightClick="1"/>
          </p:cNvPr>
          <p:cNvSpPr/>
          <p:nvPr/>
        </p:nvSpPr>
        <p:spPr>
          <a:xfrm>
            <a:off x="1043608" y="5949280"/>
            <a:ext cx="1156667" cy="360040"/>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b="1" dirty="0" smtClean="0"/>
              <a:t>RITORNA</a:t>
            </a:r>
            <a:endParaRPr lang="it-IT" b="1" dirty="0"/>
          </a:p>
        </p:txBody>
      </p:sp>
    </p:spTree>
    <p:extLst>
      <p:ext uri="{BB962C8B-B14F-4D97-AF65-F5344CB8AC3E}">
        <p14:creationId xmlns:p14="http://schemas.microsoft.com/office/powerpoint/2010/main" val="8024264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577850" y="814388"/>
            <a:ext cx="3167063" cy="1201737"/>
          </a:xfrm>
          <a:prstGeom prst="rect">
            <a:avLst/>
          </a:prstGeom>
          <a:noFill/>
          <a:ln>
            <a:noFill/>
          </a:ln>
          <a:effectLst>
            <a:outerShdw dist="28398" dir="20006097"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defRPr/>
            </a:pPr>
            <a:r>
              <a:rPr lang="it-IT" altLang="it-IT" sz="3600" b="1" dirty="0">
                <a:solidFill>
                  <a:srgbClr val="0070C0"/>
                </a:solidFill>
                <a:effectLst>
                  <a:outerShdw blurRad="38100" dist="38100" dir="2700000" algn="tl">
                    <a:srgbClr val="000000"/>
                  </a:outerShdw>
                </a:effectLst>
                <a:latin typeface="Monotype Corsiva" panose="03010101010201010101" pitchFamily="66" charset="0"/>
              </a:rPr>
              <a:t>Scienze Umane  Economico Sociale</a:t>
            </a:r>
          </a:p>
        </p:txBody>
      </p:sp>
      <p:sp>
        <p:nvSpPr>
          <p:cNvPr id="18439" name="Rectangle 7"/>
          <p:cNvSpPr>
            <a:spLocks noChangeArrowheads="1"/>
          </p:cNvSpPr>
          <p:nvPr/>
        </p:nvSpPr>
        <p:spPr bwMode="auto">
          <a:xfrm>
            <a:off x="107950" y="1989138"/>
            <a:ext cx="4248150" cy="2530475"/>
          </a:xfrm>
          <a:prstGeom prst="rect">
            <a:avLst/>
          </a:prstGeom>
          <a:solidFill>
            <a:srgbClr val="F3B13B"/>
          </a:solidFill>
          <a:ln>
            <a:noFill/>
          </a:ln>
          <a:effectLst>
            <a:outerShdw dist="35921" dir="2700000" algn="ctr" rotWithShape="0">
              <a:schemeClr val="tx1"/>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defRPr/>
            </a:pPr>
            <a:r>
              <a:rPr lang="it-IT" altLang="it-IT" sz="2000" b="1" dirty="0">
                <a:solidFill>
                  <a:schemeClr val="tx1"/>
                </a:solidFill>
                <a:effectLst>
                  <a:outerShdw blurRad="38100" dist="38100" dir="2700000" algn="tl">
                    <a:srgbClr val="FFFFFF"/>
                  </a:outerShdw>
                </a:effectLst>
                <a:latin typeface="Comic Sans MS" panose="030F0702030302020204" pitchFamily="66" charset="0"/>
                <a:ea typeface="Batang" panose="02030600000101010101" pitchFamily="18" charset="-127"/>
                <a:cs typeface="Times New Roman" panose="02020603050405020304" pitchFamily="18" charset="0"/>
              </a:rPr>
              <a:t>Questo indirizzo integra la preparazione del Liceo delle Scienze Umane con lo studio di due lingue straniere per soddisfare il crescente bisogno di sentirsi cittadini europei. Inoltre approfondisce gli studi di diritto ed economia.</a:t>
            </a:r>
          </a:p>
        </p:txBody>
      </p:sp>
      <p:sp>
        <p:nvSpPr>
          <p:cNvPr id="20492" name="Rectangle 1036"/>
          <p:cNvSpPr>
            <a:spLocks noChangeArrowheads="1"/>
          </p:cNvSpPr>
          <p:nvPr/>
        </p:nvSpPr>
        <p:spPr bwMode="auto">
          <a:xfrm>
            <a:off x="0" y="0"/>
            <a:ext cx="4322763" cy="838200"/>
          </a:xfrm>
          <a:prstGeom prst="rect">
            <a:avLst/>
          </a:prstGeom>
          <a:noFill/>
          <a:ln>
            <a:noFill/>
          </a:ln>
          <a:effectLst>
            <a:outerShdw dist="63500" dir="19387806" algn="ctr" rotWithShape="0">
              <a:srgbClr val="FFCC6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pPr algn="ctr" eaLnBrk="1" hangingPunct="1">
              <a:defRPr/>
            </a:pPr>
            <a:r>
              <a:rPr lang="it-IT" altLang="it-IT" sz="4000" b="1" dirty="0" smtClean="0">
                <a:solidFill>
                  <a:srgbClr val="002060"/>
                </a:solidFill>
                <a:effectLst>
                  <a:outerShdw blurRad="38100" dist="38100" dir="2700000" algn="tl">
                    <a:srgbClr val="000000"/>
                  </a:outerShdw>
                </a:effectLst>
                <a:latin typeface="Monotype Corsiva" panose="03010101010201010101" pitchFamily="66" charset="0"/>
              </a:rPr>
              <a:t>…uno sguardo al…</a:t>
            </a:r>
          </a:p>
        </p:txBody>
      </p:sp>
      <p:sp>
        <p:nvSpPr>
          <p:cNvPr id="22534" name="CasellaDiTesto 7"/>
          <p:cNvSpPr txBox="1">
            <a:spLocks noChangeArrowheads="1"/>
          </p:cNvSpPr>
          <p:nvPr/>
        </p:nvSpPr>
        <p:spPr bwMode="auto">
          <a:xfrm>
            <a:off x="4322763" y="5951239"/>
            <a:ext cx="4633912" cy="646113"/>
          </a:xfrm>
          <a:prstGeom prst="rect">
            <a:avLst/>
          </a:prstGeom>
          <a:ln w="9525" algn="ctr">
            <a:noFill/>
            <a:miter lim="800000"/>
            <a:headEnd/>
            <a:tailEnd/>
          </a:ln>
          <a:effectLst>
            <a:outerShdw dist="35921" dir="2700000" algn="ctr" rotWithShape="0">
              <a:schemeClr val="tx1"/>
            </a:outerShdw>
          </a:effectLst>
        </p:spPr>
        <p:style>
          <a:lnRef idx="0">
            <a:scrgbClr r="0" g="0" b="0"/>
          </a:lnRef>
          <a:fillRef idx="1002">
            <a:schemeClr val="lt1"/>
          </a:fillRef>
          <a:effectRef idx="0">
            <a:scrgbClr r="0" g="0" b="0"/>
          </a:effectRef>
          <a:fontRef idx="major"/>
        </p:style>
        <p:txBody>
          <a:bodyPr>
            <a:spAutoFit/>
          </a:bodyPr>
          <a:lstStyle/>
          <a:p>
            <a:pPr eaLnBrk="1" hangingPunct="1"/>
            <a:r>
              <a:rPr lang="it-IT" altLang="it-IT" sz="1200" b="1" dirty="0" smtClean="0">
                <a:solidFill>
                  <a:srgbClr val="002060"/>
                </a:solidFill>
                <a:cs typeface="Times New Roman" pitchFamily="18" charset="0"/>
              </a:rPr>
              <a:t>*     Antropologia</a:t>
            </a:r>
            <a:r>
              <a:rPr lang="it-IT" altLang="it-IT" sz="1200" b="1" dirty="0">
                <a:solidFill>
                  <a:srgbClr val="002060"/>
                </a:solidFill>
                <a:cs typeface="Times New Roman" pitchFamily="18" charset="0"/>
              </a:rPr>
              <a:t>, Pedagogia, Psicologia e Sociologia</a:t>
            </a:r>
          </a:p>
          <a:p>
            <a:pPr eaLnBrk="1" hangingPunct="1"/>
            <a:r>
              <a:rPr lang="it-IT" altLang="it-IT" sz="1200" b="1" dirty="0">
                <a:solidFill>
                  <a:srgbClr val="002060"/>
                </a:solidFill>
                <a:cs typeface="Times New Roman" pitchFamily="18" charset="0"/>
              </a:rPr>
              <a:t>** </a:t>
            </a:r>
            <a:r>
              <a:rPr lang="it-IT" altLang="it-IT" sz="1200" b="1" dirty="0" smtClean="0">
                <a:solidFill>
                  <a:srgbClr val="002060"/>
                </a:solidFill>
                <a:cs typeface="Times New Roman" pitchFamily="18" charset="0"/>
              </a:rPr>
              <a:t>  Con </a:t>
            </a:r>
            <a:r>
              <a:rPr lang="it-IT" altLang="it-IT" sz="1200" b="1" dirty="0">
                <a:solidFill>
                  <a:srgbClr val="002060"/>
                </a:solidFill>
                <a:cs typeface="Times New Roman" pitchFamily="18" charset="0"/>
              </a:rPr>
              <a:t>Informatica al 1° Biennio</a:t>
            </a:r>
          </a:p>
          <a:p>
            <a:pPr eaLnBrk="1" hangingPunct="1"/>
            <a:r>
              <a:rPr lang="it-IT" altLang="it-IT" sz="1200" b="1" dirty="0">
                <a:solidFill>
                  <a:srgbClr val="002060"/>
                </a:solidFill>
                <a:cs typeface="Times New Roman" pitchFamily="18" charset="0"/>
              </a:rPr>
              <a:t>*** Biologia, Chimica, Scienze della Terra</a:t>
            </a:r>
          </a:p>
        </p:txBody>
      </p:sp>
      <p:graphicFrame>
        <p:nvGraphicFramePr>
          <p:cNvPr id="20072" name="Object 1640"/>
          <p:cNvGraphicFramePr>
            <a:graphicFrameLocks noChangeAspect="1"/>
          </p:cNvGraphicFramePr>
          <p:nvPr>
            <p:extLst>
              <p:ext uri="{D42A27DB-BD31-4B8C-83A1-F6EECF244321}">
                <p14:modId xmlns:p14="http://schemas.microsoft.com/office/powerpoint/2010/main" val="3110087795"/>
              </p:ext>
            </p:extLst>
          </p:nvPr>
        </p:nvGraphicFramePr>
        <p:xfrm>
          <a:off x="4499992" y="648047"/>
          <a:ext cx="4484687" cy="5229225"/>
        </p:xfrm>
        <a:graphic>
          <a:graphicData uri="http://schemas.openxmlformats.org/presentationml/2006/ole">
            <mc:AlternateContent xmlns:mc="http://schemas.openxmlformats.org/markup-compatibility/2006">
              <mc:Choice xmlns:v="urn:schemas-microsoft-com:vml" Requires="v">
                <p:oleObj spid="_x0000_s3134" name="Foglio di lavoro" r:id="rId5" imgW="3209925" imgH="3648075" progId="Excel.Sheet.8">
                  <p:embed/>
                </p:oleObj>
              </mc:Choice>
              <mc:Fallback>
                <p:oleObj name="Foglio di lavoro" r:id="rId5" imgW="3209925" imgH="3648075" progId="Excel.Shee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9992" y="648047"/>
                        <a:ext cx="4484687" cy="5229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PIANO DI STUDI</a:t>
            </a:r>
          </a:p>
        </p:txBody>
      </p:sp>
      <p:sp>
        <p:nvSpPr>
          <p:cNvPr id="8" name="Personalizzato 7">
            <a:hlinkClick r:id="rId7" action="ppaction://hlinksldjump" highlightClick="1"/>
          </p:cNvPr>
          <p:cNvSpPr/>
          <p:nvPr/>
        </p:nvSpPr>
        <p:spPr>
          <a:xfrm>
            <a:off x="1043608" y="5949280"/>
            <a:ext cx="1156667" cy="360040"/>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b="1" dirty="0" smtClean="0"/>
              <a:t>RITORNA</a:t>
            </a:r>
            <a:endParaRPr lang="it-IT" b="1" dirty="0"/>
          </a:p>
        </p:txBody>
      </p:sp>
    </p:spTree>
    <p:extLst>
      <p:ext uri="{BB962C8B-B14F-4D97-AF65-F5344CB8AC3E}">
        <p14:creationId xmlns:p14="http://schemas.microsoft.com/office/powerpoint/2010/main" val="36237655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1028"/>
          <p:cNvSpPr>
            <a:spLocks noChangeArrowheads="1"/>
          </p:cNvSpPr>
          <p:nvPr/>
        </p:nvSpPr>
        <p:spPr bwMode="auto">
          <a:xfrm>
            <a:off x="250825" y="908050"/>
            <a:ext cx="3779838" cy="641350"/>
          </a:xfrm>
          <a:prstGeom prst="rect">
            <a:avLst/>
          </a:prstGeom>
          <a:noFill/>
          <a:ln>
            <a:noFill/>
          </a:ln>
          <a:effectLst>
            <a:outerShdw dist="28398" dir="20006097"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defRPr/>
            </a:pPr>
            <a:r>
              <a:rPr lang="it-IT" altLang="it-IT" sz="3600" b="1" dirty="0">
                <a:solidFill>
                  <a:srgbClr val="0070C0"/>
                </a:solidFill>
                <a:effectLst>
                  <a:outerShdw blurRad="38100" dist="38100" dir="2700000" algn="tl">
                    <a:srgbClr val="000000"/>
                  </a:outerShdw>
                </a:effectLst>
                <a:latin typeface="Monotype Corsiva" panose="03010101010201010101" pitchFamily="66" charset="0"/>
              </a:rPr>
              <a:t>SCIENZE UMANE</a:t>
            </a:r>
          </a:p>
        </p:txBody>
      </p:sp>
      <p:graphicFrame>
        <p:nvGraphicFramePr>
          <p:cNvPr id="20072" name="Object 1640"/>
          <p:cNvGraphicFramePr>
            <a:graphicFrameLocks noChangeAspect="1"/>
          </p:cNvGraphicFramePr>
          <p:nvPr>
            <p:extLst>
              <p:ext uri="{D42A27DB-BD31-4B8C-83A1-F6EECF244321}">
                <p14:modId xmlns:p14="http://schemas.microsoft.com/office/powerpoint/2010/main" val="1026563196"/>
              </p:ext>
            </p:extLst>
          </p:nvPr>
        </p:nvGraphicFramePr>
        <p:xfrm>
          <a:off x="4637088" y="864071"/>
          <a:ext cx="4484687" cy="5229225"/>
        </p:xfrm>
        <a:graphic>
          <a:graphicData uri="http://schemas.openxmlformats.org/presentationml/2006/ole">
            <mc:AlternateContent xmlns:mc="http://schemas.openxmlformats.org/markup-compatibility/2006">
              <mc:Choice xmlns:v="urn:schemas-microsoft-com:vml" Requires="v">
                <p:oleObj spid="_x0000_s4158" name="Foglio di lavoro" r:id="rId5" imgW="3284274" imgH="3832932" progId="Excel.Sheet.8">
                  <p:embed/>
                </p:oleObj>
              </mc:Choice>
              <mc:Fallback>
                <p:oleObj name="Foglio di lavoro" r:id="rId5" imgW="3284274" imgH="3832932" progId="Excel.Shee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7088" y="864071"/>
                        <a:ext cx="4484687" cy="5229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074" name="Rectangle 1642"/>
          <p:cNvSpPr>
            <a:spLocks noChangeArrowheads="1"/>
          </p:cNvSpPr>
          <p:nvPr/>
        </p:nvSpPr>
        <p:spPr bwMode="auto">
          <a:xfrm>
            <a:off x="0" y="1700213"/>
            <a:ext cx="4284663" cy="3200400"/>
          </a:xfrm>
          <a:prstGeom prst="rect">
            <a:avLst/>
          </a:prstGeom>
          <a:solidFill>
            <a:srgbClr val="F3B13B"/>
          </a:solidFill>
          <a:ln>
            <a:noFill/>
          </a:ln>
          <a:effectLst>
            <a:outerShdw dist="35921" dir="2700000" algn="ctr" rotWithShape="0">
              <a:schemeClr val="tx1"/>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defRPr/>
            </a:pPr>
            <a:r>
              <a:rPr lang="it-IT" altLang="it-IT" sz="2000" b="1">
                <a:solidFill>
                  <a:schemeClr val="tx1"/>
                </a:solidFill>
                <a:effectLst>
                  <a:outerShdw blurRad="38100" dist="38100" dir="2700000" algn="tl">
                    <a:srgbClr val="FFFFFF"/>
                  </a:outerShdw>
                </a:effectLst>
                <a:latin typeface="Comic Sans MS" panose="030F0702030302020204" pitchFamily="66" charset="0"/>
                <a:ea typeface="Batang" panose="02030600000101010101" pitchFamily="18" charset="-127"/>
                <a:cs typeface="Times New Roman" panose="02020603050405020304" pitchFamily="18" charset="0"/>
              </a:rPr>
              <a:t>Il Liceo delle Scienze Umane offre una solida cultura generale arricchita da materie come il diritto e l’economia, la sociologia e la psicologia.</a:t>
            </a:r>
          </a:p>
          <a:p>
            <a:pPr eaLnBrk="1" hangingPunct="1">
              <a:defRPr/>
            </a:pPr>
            <a:r>
              <a:rPr lang="it-IT" altLang="it-IT" sz="2000" b="1">
                <a:solidFill>
                  <a:schemeClr val="tx1"/>
                </a:solidFill>
                <a:effectLst>
                  <a:outerShdw blurRad="38100" dist="38100" dir="2700000" algn="tl">
                    <a:srgbClr val="FFFFFF"/>
                  </a:outerShdw>
                </a:effectLst>
                <a:latin typeface="Comic Sans MS" panose="030F0702030302020204" pitchFamily="66" charset="0"/>
                <a:ea typeface="Batang" panose="02030600000101010101" pitchFamily="18" charset="-127"/>
                <a:cs typeface="Times New Roman" panose="02020603050405020304" pitchFamily="18" charset="0"/>
              </a:rPr>
              <a:t>Il percorso è indirizzato allo studio delle teorie dei fenomeni collegati alla costruzione dell’identità personale e delle relazioni umane e sociali.</a:t>
            </a:r>
            <a:r>
              <a:rPr lang="it-IT" altLang="it-IT" sz="2400">
                <a:solidFill>
                  <a:srgbClr val="FFFF99"/>
                </a:solidFill>
                <a:ea typeface="Batang" panose="02030600000101010101" pitchFamily="18" charset="-127"/>
                <a:cs typeface="Times New Roman" panose="02020603050405020304" pitchFamily="18" charset="0"/>
              </a:rPr>
              <a:t> </a:t>
            </a:r>
          </a:p>
        </p:txBody>
      </p:sp>
      <p:sp>
        <p:nvSpPr>
          <p:cNvPr id="20075" name="Rectangle 1643"/>
          <p:cNvSpPr>
            <a:spLocks noChangeArrowheads="1"/>
          </p:cNvSpPr>
          <p:nvPr/>
        </p:nvSpPr>
        <p:spPr bwMode="auto">
          <a:xfrm>
            <a:off x="0" y="0"/>
            <a:ext cx="4248150" cy="838200"/>
          </a:xfrm>
          <a:prstGeom prst="rect">
            <a:avLst/>
          </a:prstGeom>
          <a:noFill/>
          <a:ln>
            <a:noFill/>
          </a:ln>
          <a:effectLst>
            <a:outerShdw dist="63500" dir="19387806" algn="ctr" rotWithShape="0">
              <a:srgbClr val="FFCC6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pPr algn="ctr" eaLnBrk="1" hangingPunct="1">
              <a:defRPr/>
            </a:pPr>
            <a:r>
              <a:rPr lang="it-IT" altLang="it-IT" sz="4000" b="1" dirty="0" smtClean="0">
                <a:solidFill>
                  <a:srgbClr val="002060"/>
                </a:solidFill>
                <a:effectLst>
                  <a:outerShdw blurRad="38100" dist="38100" dir="2700000" algn="tl">
                    <a:srgbClr val="000000"/>
                  </a:outerShdw>
                </a:effectLst>
                <a:latin typeface="Monotype Corsiva" panose="03010101010201010101" pitchFamily="66" charset="0"/>
              </a:rPr>
              <a:t>…uno sguardo alle…</a:t>
            </a:r>
          </a:p>
        </p:txBody>
      </p:sp>
      <p:sp>
        <p:nvSpPr>
          <p:cNvPr id="24582" name="CasellaDiTesto 1"/>
          <p:cNvSpPr txBox="1">
            <a:spLocks noChangeArrowheads="1"/>
          </p:cNvSpPr>
          <p:nvPr/>
        </p:nvSpPr>
        <p:spPr bwMode="auto">
          <a:xfrm>
            <a:off x="4456113" y="6167264"/>
            <a:ext cx="4633912" cy="646112"/>
          </a:xfrm>
          <a:prstGeom prst="rect">
            <a:avLst/>
          </a:prstGeom>
          <a:ln w="9525" algn="ctr">
            <a:noFill/>
            <a:miter lim="800000"/>
            <a:headEnd/>
            <a:tailEnd/>
          </a:ln>
          <a:effectLst>
            <a:outerShdw dist="35921" dir="2700000" algn="ctr" rotWithShape="0">
              <a:schemeClr val="tx1"/>
            </a:outerShdw>
          </a:effectLst>
        </p:spPr>
        <p:style>
          <a:lnRef idx="0">
            <a:scrgbClr r="0" g="0" b="0"/>
          </a:lnRef>
          <a:fillRef idx="1002">
            <a:schemeClr val="lt1"/>
          </a:fillRef>
          <a:effectRef idx="0">
            <a:scrgbClr r="0" g="0" b="0"/>
          </a:effectRef>
          <a:fontRef idx="major"/>
        </p:style>
        <p:txBody>
          <a:bodyPr>
            <a:spAutoFit/>
          </a:bodyPr>
          <a:lstStyle/>
          <a:p>
            <a:pPr eaLnBrk="1" hangingPunct="1"/>
            <a:r>
              <a:rPr lang="it-IT" altLang="it-IT" sz="1200" b="1" dirty="0">
                <a:solidFill>
                  <a:srgbClr val="002060"/>
                </a:solidFill>
                <a:cs typeface="Times New Roman" pitchFamily="18" charset="0"/>
              </a:rPr>
              <a:t>*Antropologia, Pedagogia, Psicologia e Sociologia</a:t>
            </a:r>
          </a:p>
          <a:p>
            <a:pPr eaLnBrk="1" hangingPunct="1"/>
            <a:r>
              <a:rPr lang="it-IT" altLang="it-IT" sz="1200" b="1" dirty="0">
                <a:solidFill>
                  <a:srgbClr val="002060"/>
                </a:solidFill>
                <a:cs typeface="Times New Roman" pitchFamily="18" charset="0"/>
              </a:rPr>
              <a:t>** Con Informatica al 1° Biennio</a:t>
            </a:r>
          </a:p>
          <a:p>
            <a:pPr eaLnBrk="1" hangingPunct="1"/>
            <a:r>
              <a:rPr lang="it-IT" altLang="it-IT" sz="1200" b="1" dirty="0">
                <a:solidFill>
                  <a:srgbClr val="002060"/>
                </a:solidFill>
                <a:cs typeface="Times New Roman" pitchFamily="18" charset="0"/>
              </a:rPr>
              <a:t>*** Biologia, Chimica, Scienze della Terra</a:t>
            </a:r>
          </a:p>
        </p:txBody>
      </p:sp>
      <p:sp>
        <p:nvSpPr>
          <p:cNvPr id="7"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PIANO DI STUDI</a:t>
            </a:r>
          </a:p>
        </p:txBody>
      </p:sp>
      <p:sp>
        <p:nvSpPr>
          <p:cNvPr id="8" name="Personalizzato 7">
            <a:hlinkClick r:id="rId7" action="ppaction://hlinksldjump" highlightClick="1"/>
          </p:cNvPr>
          <p:cNvSpPr/>
          <p:nvPr/>
        </p:nvSpPr>
        <p:spPr>
          <a:xfrm>
            <a:off x="1043608" y="5949280"/>
            <a:ext cx="1156667" cy="360040"/>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b="1" dirty="0" smtClean="0"/>
              <a:t>RITORNA</a:t>
            </a:r>
            <a:endParaRPr lang="it-IT" b="1" dirty="0"/>
          </a:p>
        </p:txBody>
      </p:sp>
    </p:spTree>
    <p:extLst>
      <p:ext uri="{BB962C8B-B14F-4D97-AF65-F5344CB8AC3E}">
        <p14:creationId xmlns:p14="http://schemas.microsoft.com/office/powerpoint/2010/main" val="17627230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p:cNvSpPr>
            <a:spLocks noGrp="1" noChangeArrowheads="1"/>
          </p:cNvSpPr>
          <p:nvPr>
            <p:ph type="title" idx="4294967295"/>
          </p:nvPr>
        </p:nvSpPr>
        <p:spPr>
          <a:xfrm>
            <a:off x="4355976" y="-171400"/>
            <a:ext cx="4211638" cy="838200"/>
          </a:xfrm>
          <a:effectLst>
            <a:outerShdw dist="63500" dir="19387806" algn="ctr" rotWithShape="0">
              <a:srgbClr val="FFCC66"/>
            </a:outerShdw>
          </a:effectLst>
          <a:extLst>
            <a:ext uri="{91240B29-F687-4F45-9708-019B960494DF}">
              <a14:hiddenLine xmlns:a14="http://schemas.microsoft.com/office/drawing/2010/main" w="9525" cap="flat" cmpd="sng">
                <a:solidFill>
                  <a:schemeClr val="tx1"/>
                </a:solidFill>
                <a:prstDash val="solid"/>
                <a:miter lim="800000"/>
                <a:headEnd/>
                <a:tailEnd/>
              </a14:hiddenLine>
            </a:ext>
          </a:extLst>
        </p:spPr>
        <p:txBody>
          <a:bodyPr/>
          <a:lstStyle/>
          <a:p>
            <a:pPr eaLnBrk="1" hangingPunct="1">
              <a:defRPr/>
            </a:pPr>
            <a:r>
              <a:rPr lang="it-IT" altLang="it-IT" sz="4000" b="1" dirty="0" smtClean="0">
                <a:solidFill>
                  <a:srgbClr val="002060"/>
                </a:solidFill>
                <a:effectLst>
                  <a:outerShdw blurRad="38100" dist="38100" dir="2700000" algn="tl">
                    <a:srgbClr val="000000"/>
                  </a:outerShdw>
                </a:effectLst>
                <a:latin typeface="Monotype Corsiva" panose="03010101010201010101" pitchFamily="66" charset="0"/>
              </a:rPr>
              <a:t>…uno sguardo al…</a:t>
            </a:r>
          </a:p>
        </p:txBody>
      </p:sp>
      <p:sp>
        <p:nvSpPr>
          <p:cNvPr id="20484" name="Rectangle 1028"/>
          <p:cNvSpPr>
            <a:spLocks noChangeArrowheads="1"/>
          </p:cNvSpPr>
          <p:nvPr/>
        </p:nvSpPr>
        <p:spPr bwMode="auto">
          <a:xfrm>
            <a:off x="395288" y="836613"/>
            <a:ext cx="3609975" cy="641350"/>
          </a:xfrm>
          <a:prstGeom prst="rect">
            <a:avLst/>
          </a:prstGeom>
          <a:noFill/>
          <a:ln>
            <a:noFill/>
          </a:ln>
          <a:effectLst>
            <a:outerShdw dist="28398" dir="20006097"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eaLnBrk="1" hangingPunct="1">
              <a:defRPr/>
            </a:pPr>
            <a:r>
              <a:rPr lang="it-IT" altLang="it-IT" sz="3600" b="1" dirty="0">
                <a:solidFill>
                  <a:srgbClr val="0070C0"/>
                </a:solidFill>
                <a:effectLst>
                  <a:outerShdw blurRad="38100" dist="38100" dir="2700000" algn="tl">
                    <a:srgbClr val="000000"/>
                  </a:outerShdw>
                </a:effectLst>
                <a:latin typeface="Monotype Corsiva" panose="03010101010201010101" pitchFamily="66" charset="0"/>
              </a:rPr>
              <a:t>LICEO ARTISTICO</a:t>
            </a:r>
          </a:p>
        </p:txBody>
      </p:sp>
      <p:sp>
        <p:nvSpPr>
          <p:cNvPr id="20487" name="Rectangle 1031"/>
          <p:cNvSpPr>
            <a:spLocks noChangeArrowheads="1"/>
          </p:cNvSpPr>
          <p:nvPr/>
        </p:nvSpPr>
        <p:spPr bwMode="auto">
          <a:xfrm>
            <a:off x="0" y="1628775"/>
            <a:ext cx="4427538" cy="3786188"/>
          </a:xfrm>
          <a:prstGeom prst="rect">
            <a:avLst/>
          </a:prstGeom>
          <a:solidFill>
            <a:srgbClr val="F3B13B"/>
          </a:solidFill>
          <a:ln>
            <a:noFill/>
          </a:ln>
          <a:effectLst>
            <a:outerShdw dist="35921" dir="2700000" algn="ctr" rotWithShape="0">
              <a:schemeClr val="tx1"/>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defRPr/>
            </a:pPr>
            <a:r>
              <a:rPr lang="it-IT" altLang="it-IT" sz="2000" b="1" dirty="0">
                <a:solidFill>
                  <a:schemeClr val="tx1"/>
                </a:solidFill>
                <a:effectLst>
                  <a:outerShdw blurRad="38100" dist="38100" dir="2700000" algn="tl">
                    <a:srgbClr val="FFFFFF"/>
                  </a:outerShdw>
                </a:effectLst>
                <a:latin typeface="Comic Sans MS" panose="030F0702030302020204" pitchFamily="66" charset="0"/>
                <a:ea typeface="Batang" panose="02030600000101010101" pitchFamily="18" charset="-127"/>
                <a:cs typeface="Times New Roman" panose="02020603050405020304" pitchFamily="18" charset="0"/>
              </a:rPr>
              <a:t>Questo corso di studi è simile agli altri percorsi di studio Liceali, con un approfondimento dei fenomeni estetici e alla pratica artistica. Favorisce l’acquisizione dei metodi specifici della ricerca e della produzione artistica e la padronanza dei linguaggi e delle tecniche relative. Guida lo studente ad esprimere la propria creatività e progettualità nell’ambito delle arti.</a:t>
            </a:r>
          </a:p>
        </p:txBody>
      </p:sp>
      <p:graphicFrame>
        <p:nvGraphicFramePr>
          <p:cNvPr id="11275" name="Object 11"/>
          <p:cNvGraphicFramePr>
            <a:graphicFrameLocks noChangeAspect="1"/>
          </p:cNvGraphicFramePr>
          <p:nvPr>
            <p:extLst>
              <p:ext uri="{D42A27DB-BD31-4B8C-83A1-F6EECF244321}">
                <p14:modId xmlns:p14="http://schemas.microsoft.com/office/powerpoint/2010/main" val="1358637307"/>
              </p:ext>
            </p:extLst>
          </p:nvPr>
        </p:nvGraphicFramePr>
        <p:xfrm>
          <a:off x="4859338" y="1235745"/>
          <a:ext cx="3689350" cy="4281487"/>
        </p:xfrm>
        <a:graphic>
          <a:graphicData uri="http://schemas.openxmlformats.org/presentationml/2006/ole">
            <mc:AlternateContent xmlns:mc="http://schemas.openxmlformats.org/markup-compatibility/2006">
              <mc:Choice xmlns:v="urn:schemas-microsoft-com:vml" Requires="v">
                <p:oleObj spid="_x0000_s5182" name="Foglio di lavoro" r:id="rId5" imgW="3055566" imgH="3543300" progId="Excel.Sheet.8">
                  <p:embed/>
                </p:oleObj>
              </mc:Choice>
              <mc:Fallback>
                <p:oleObj name="Foglio di lavoro" r:id="rId5" imgW="3055566" imgH="3543300" progId="Excel.Shee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9338" y="1235745"/>
                        <a:ext cx="3689350" cy="42814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121" name="Rectangle 857"/>
          <p:cNvSpPr>
            <a:spLocks noChangeArrowheads="1"/>
          </p:cNvSpPr>
          <p:nvPr/>
        </p:nvSpPr>
        <p:spPr bwMode="auto">
          <a:xfrm>
            <a:off x="4716463" y="5807224"/>
            <a:ext cx="3832225" cy="646112"/>
          </a:xfrm>
          <a:prstGeom prst="rect">
            <a:avLst/>
          </a:prstGeom>
          <a:ln w="9525" algn="ctr">
            <a:noFill/>
            <a:miter lim="800000"/>
            <a:headEnd/>
            <a:tailEnd/>
          </a:ln>
          <a:effectLst>
            <a:outerShdw dist="35921" dir="2700000" algn="ctr" rotWithShape="0">
              <a:schemeClr val="tx1"/>
            </a:outerShdw>
          </a:effectLst>
        </p:spPr>
        <p:style>
          <a:lnRef idx="0">
            <a:scrgbClr r="0" g="0" b="0"/>
          </a:lnRef>
          <a:fillRef idx="1002">
            <a:schemeClr val="lt1"/>
          </a:fillRef>
          <a:effectRef idx="0">
            <a:scrgbClr r="0" g="0" b="0"/>
          </a:effectRef>
          <a:fontRef idx="major"/>
        </p:style>
        <p:txBody>
          <a:bodyPr>
            <a:spAutoFit/>
          </a:bodyPr>
          <a:lstStyle/>
          <a:p>
            <a:pPr eaLnBrk="1" hangingPunct="1"/>
            <a:r>
              <a:rPr lang="it-IT" altLang="it-IT" sz="1200" b="1" dirty="0">
                <a:solidFill>
                  <a:srgbClr val="002060"/>
                </a:solidFill>
                <a:cs typeface="Times New Roman" pitchFamily="18" charset="0"/>
              </a:rPr>
              <a:t>* </a:t>
            </a:r>
            <a:r>
              <a:rPr lang="it-IT" altLang="it-IT" sz="1200" b="1" dirty="0" smtClean="0">
                <a:solidFill>
                  <a:srgbClr val="002060"/>
                </a:solidFill>
                <a:cs typeface="Times New Roman" pitchFamily="18" charset="0"/>
              </a:rPr>
              <a:t>    con </a:t>
            </a:r>
            <a:r>
              <a:rPr lang="it-IT" altLang="it-IT" sz="1200" b="1" dirty="0">
                <a:solidFill>
                  <a:srgbClr val="002060"/>
                </a:solidFill>
                <a:cs typeface="Times New Roman" pitchFamily="18" charset="0"/>
              </a:rPr>
              <a:t>Informatica al primo biennio</a:t>
            </a:r>
          </a:p>
          <a:p>
            <a:pPr eaLnBrk="1" hangingPunct="1"/>
            <a:r>
              <a:rPr lang="it-IT" altLang="it-IT" sz="1200" b="1" dirty="0" smtClean="0">
                <a:solidFill>
                  <a:srgbClr val="002060"/>
                </a:solidFill>
                <a:cs typeface="Times New Roman" pitchFamily="18" charset="0"/>
              </a:rPr>
              <a:t>**   </a:t>
            </a:r>
            <a:r>
              <a:rPr lang="it-IT" altLang="it-IT" sz="1200" b="1" dirty="0">
                <a:solidFill>
                  <a:srgbClr val="002060"/>
                </a:solidFill>
                <a:cs typeface="Times New Roman" pitchFamily="18" charset="0"/>
              </a:rPr>
              <a:t>Biologia, Chimica, Scienze della Terra</a:t>
            </a:r>
          </a:p>
          <a:p>
            <a:pPr eaLnBrk="1" hangingPunct="1"/>
            <a:r>
              <a:rPr lang="it-IT" altLang="it-IT" sz="1200" b="1" dirty="0">
                <a:solidFill>
                  <a:srgbClr val="002060"/>
                </a:solidFill>
                <a:cs typeface="Times New Roman" pitchFamily="18" charset="0"/>
              </a:rPr>
              <a:t>*** Chimica dei materiali</a:t>
            </a:r>
          </a:p>
        </p:txBody>
      </p:sp>
      <p:sp>
        <p:nvSpPr>
          <p:cNvPr id="2" name="Personalizzato 1">
            <a:hlinkClick r:id="rId7" action="ppaction://hlinksldjump" highlightClick="1"/>
          </p:cNvPr>
          <p:cNvSpPr/>
          <p:nvPr/>
        </p:nvSpPr>
        <p:spPr>
          <a:xfrm>
            <a:off x="539552" y="5949280"/>
            <a:ext cx="1156667" cy="360040"/>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b="1" dirty="0" smtClean="0"/>
              <a:t>RITORNA</a:t>
            </a:r>
            <a:endParaRPr lang="it-IT" b="1" dirty="0"/>
          </a:p>
        </p:txBody>
      </p:sp>
      <p:sp>
        <p:nvSpPr>
          <p:cNvPr id="8" name="Personalizzato 7">
            <a:hlinkClick r:id="rId8" action="ppaction://hlinksldjump" highlightClick="1"/>
          </p:cNvPr>
          <p:cNvSpPr/>
          <p:nvPr/>
        </p:nvSpPr>
        <p:spPr>
          <a:xfrm>
            <a:off x="2411760" y="5949280"/>
            <a:ext cx="1440160" cy="432048"/>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MENU’</a:t>
            </a:r>
            <a:endParaRPr lang="it-IT" b="1" dirty="0"/>
          </a:p>
        </p:txBody>
      </p:sp>
    </p:spTree>
    <p:extLst>
      <p:ext uri="{BB962C8B-B14F-4D97-AF65-F5344CB8AC3E}">
        <p14:creationId xmlns:p14="http://schemas.microsoft.com/office/powerpoint/2010/main" val="31112771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80">
                                          <p:stCondLst>
                                            <p:cond delay="0"/>
                                          </p:stCondLst>
                                        </p:cTn>
                                        <p:tgtEl>
                                          <p:spTgt spid="8"/>
                                        </p:tgtEl>
                                      </p:cBhvr>
                                    </p:animEffect>
                                    <p:anim calcmode="lin" valueType="num">
                                      <p:cBhvr>
                                        <p:cTn id="2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0" dur="26">
                                          <p:stCondLst>
                                            <p:cond delay="650"/>
                                          </p:stCondLst>
                                        </p:cTn>
                                        <p:tgtEl>
                                          <p:spTgt spid="8"/>
                                        </p:tgtEl>
                                      </p:cBhvr>
                                      <p:to x="100000" y="60000"/>
                                    </p:animScale>
                                    <p:animScale>
                                      <p:cBhvr>
                                        <p:cTn id="31" dur="166" decel="50000">
                                          <p:stCondLst>
                                            <p:cond delay="676"/>
                                          </p:stCondLst>
                                        </p:cTn>
                                        <p:tgtEl>
                                          <p:spTgt spid="8"/>
                                        </p:tgtEl>
                                      </p:cBhvr>
                                      <p:to x="100000" y="100000"/>
                                    </p:animScale>
                                    <p:animScale>
                                      <p:cBhvr>
                                        <p:cTn id="32" dur="26">
                                          <p:stCondLst>
                                            <p:cond delay="1312"/>
                                          </p:stCondLst>
                                        </p:cTn>
                                        <p:tgtEl>
                                          <p:spTgt spid="8"/>
                                        </p:tgtEl>
                                      </p:cBhvr>
                                      <p:to x="100000" y="80000"/>
                                    </p:animScale>
                                    <p:animScale>
                                      <p:cBhvr>
                                        <p:cTn id="33" dur="166" decel="50000">
                                          <p:stCondLst>
                                            <p:cond delay="1338"/>
                                          </p:stCondLst>
                                        </p:cTn>
                                        <p:tgtEl>
                                          <p:spTgt spid="8"/>
                                        </p:tgtEl>
                                      </p:cBhvr>
                                      <p:to x="100000" y="100000"/>
                                    </p:animScale>
                                    <p:animScale>
                                      <p:cBhvr>
                                        <p:cTn id="34" dur="26">
                                          <p:stCondLst>
                                            <p:cond delay="1642"/>
                                          </p:stCondLst>
                                        </p:cTn>
                                        <p:tgtEl>
                                          <p:spTgt spid="8"/>
                                        </p:tgtEl>
                                      </p:cBhvr>
                                      <p:to x="100000" y="90000"/>
                                    </p:animScale>
                                    <p:animScale>
                                      <p:cBhvr>
                                        <p:cTn id="35" dur="166" decel="50000">
                                          <p:stCondLst>
                                            <p:cond delay="1668"/>
                                          </p:stCondLst>
                                        </p:cTn>
                                        <p:tgtEl>
                                          <p:spTgt spid="8"/>
                                        </p:tgtEl>
                                      </p:cBhvr>
                                      <p:to x="100000" y="100000"/>
                                    </p:animScale>
                                    <p:animScale>
                                      <p:cBhvr>
                                        <p:cTn id="36" dur="26">
                                          <p:stCondLst>
                                            <p:cond delay="1808"/>
                                          </p:stCondLst>
                                        </p:cTn>
                                        <p:tgtEl>
                                          <p:spTgt spid="8"/>
                                        </p:tgtEl>
                                      </p:cBhvr>
                                      <p:to x="100000" y="95000"/>
                                    </p:animScale>
                                    <p:animScale>
                                      <p:cBhvr>
                                        <p:cTn id="3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211960" y="-27384"/>
            <a:ext cx="439248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fontScale="85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3200" dirty="0" smtClean="0">
                <a:solidFill>
                  <a:srgbClr val="002060"/>
                </a:solidFill>
                <a:effectLst>
                  <a:outerShdw blurRad="38100" dist="38100" dir="2700000" algn="tl">
                    <a:srgbClr val="000000"/>
                  </a:outerShdw>
                </a:effectLst>
                <a:latin typeface="Bauhaus 93" panose="04030905020B02020C02" pitchFamily="82" charset="0"/>
              </a:rPr>
              <a:t>LE NOSTRE </a:t>
            </a:r>
          </a:p>
          <a:p>
            <a:pPr marL="342900" indent="-342900" algn="ctr">
              <a:lnSpc>
                <a:spcPct val="90000"/>
              </a:lnSpc>
              <a:spcBef>
                <a:spcPct val="20000"/>
              </a:spcBef>
              <a:defRPr/>
            </a:pPr>
            <a:r>
              <a:rPr lang="it-IT" altLang="it-IT" sz="3200" dirty="0" smtClean="0">
                <a:solidFill>
                  <a:srgbClr val="002060"/>
                </a:solidFill>
                <a:effectLst>
                  <a:outerShdw blurRad="38100" dist="38100" dir="2700000" algn="tl">
                    <a:srgbClr val="000000"/>
                  </a:outerShdw>
                </a:effectLst>
                <a:latin typeface="Bauhaus 93" panose="04030905020B02020C02" pitchFamily="82" charset="0"/>
              </a:rPr>
              <a:t>INIZIATIVA</a:t>
            </a:r>
          </a:p>
        </p:txBody>
      </p:sp>
      <p:sp>
        <p:nvSpPr>
          <p:cNvPr id="3" name="CasellaDiTesto 2"/>
          <p:cNvSpPr txBox="1"/>
          <p:nvPr/>
        </p:nvSpPr>
        <p:spPr>
          <a:xfrm>
            <a:off x="539552" y="2802890"/>
            <a:ext cx="7992888" cy="954107"/>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it-IT" sz="2800" b="1" dirty="0" smtClean="0">
                <a:solidFill>
                  <a:srgbClr val="002060"/>
                </a:solidFill>
              </a:rPr>
              <a:t>NON CI FERMIAMO MAI….TANTE </a:t>
            </a:r>
          </a:p>
          <a:p>
            <a:pPr algn="ctr"/>
            <a:r>
              <a:rPr lang="it-IT" sz="2800" b="1" dirty="0" smtClean="0">
                <a:solidFill>
                  <a:srgbClr val="002060"/>
                </a:solidFill>
              </a:rPr>
              <a:t>SONO LE NOSTRE   INIZIATIVE </a:t>
            </a:r>
            <a:endParaRPr lang="it-IT" sz="2800" b="1" dirty="0">
              <a:solidFill>
                <a:srgbClr val="002060"/>
              </a:solidFill>
            </a:endParaRPr>
          </a:p>
        </p:txBody>
      </p:sp>
    </p:spTree>
    <p:extLst>
      <p:ext uri="{BB962C8B-B14F-4D97-AF65-F5344CB8AC3E}">
        <p14:creationId xmlns:p14="http://schemas.microsoft.com/office/powerpoint/2010/main" val="387139468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Immagine 1"/>
          <p:cNvPicPr>
            <a:picLocks noChangeAspect="1"/>
          </p:cNvPicPr>
          <p:nvPr/>
        </p:nvPicPr>
        <p:blipFill>
          <a:blip r:embed="rId2"/>
          <a:srcRect/>
          <a:stretch>
            <a:fillRect/>
          </a:stretch>
        </p:blipFill>
        <p:spPr bwMode="auto">
          <a:xfrm>
            <a:off x="672073" y="548680"/>
            <a:ext cx="7788359" cy="5841269"/>
          </a:xfrm>
          <a:prstGeom prst="rect">
            <a:avLst/>
          </a:prstGeom>
          <a:noFill/>
          <a:ln w="9525">
            <a:noFill/>
            <a:miter lim="800000"/>
            <a:headEnd/>
            <a:tailEnd/>
          </a:ln>
        </p:spPr>
      </p:pic>
      <p:sp>
        <p:nvSpPr>
          <p:cNvPr id="3"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fontScale="925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Marina Militare</a:t>
            </a:r>
          </a:p>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Orientamento</a:t>
            </a:r>
          </a:p>
        </p:txBody>
      </p:sp>
    </p:spTree>
    <p:extLst>
      <p:ext uri="{BB962C8B-B14F-4D97-AF65-F5344CB8AC3E}">
        <p14:creationId xmlns:p14="http://schemas.microsoft.com/office/powerpoint/2010/main" val="33139535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G:\MATERIALE PER ORIENTAMENTO\ultime foto 2016_2017\Precedenza alla vita\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000" y="4077072"/>
            <a:ext cx="4159016" cy="2272488"/>
          </a:xfrm>
          <a:prstGeom prst="rect">
            <a:avLst/>
          </a:prstGeom>
          <a:noFill/>
          <a:extLst>
            <a:ext uri="{909E8E84-426E-40DD-AFC4-6F175D3DCCD1}">
              <a14:hiddenFill xmlns:a14="http://schemas.microsoft.com/office/drawing/2010/main">
                <a:solidFill>
                  <a:srgbClr val="FFFFFF"/>
                </a:solidFill>
              </a14:hiddenFill>
            </a:ext>
          </a:extLst>
        </p:spPr>
      </p:pic>
      <p:sp>
        <p:nvSpPr>
          <p:cNvPr id="34818" name="Rectangle 2"/>
          <p:cNvSpPr>
            <a:spLocks noChangeArrowheads="1"/>
          </p:cNvSpPr>
          <p:nvPr/>
        </p:nvSpPr>
        <p:spPr bwMode="auto">
          <a:xfrm>
            <a:off x="2560240" y="-225896"/>
            <a:ext cx="7772400" cy="990600"/>
          </a:xfrm>
          <a:prstGeom prst="rect">
            <a:avLst/>
          </a:prstGeom>
          <a:noFill/>
          <a:ln w="9525">
            <a:noFill/>
            <a:miter lim="800000"/>
            <a:headEnd/>
            <a:tailEnd/>
          </a:ln>
          <a:effectLst>
            <a:outerShdw dist="63500" dir="19387806" algn="ctr" rotWithShape="0">
              <a:srgbClr val="FFCC66"/>
            </a:outerShdw>
          </a:effectLst>
        </p:spPr>
        <p:txBody>
          <a:bodyPr anchor="ctr"/>
          <a:lstStyle/>
          <a:p>
            <a:pPr algn="ctr" eaLnBrk="1" hangingPunct="1"/>
            <a:r>
              <a:rPr lang="it-IT" altLang="it-IT" sz="4800" dirty="0">
                <a:solidFill>
                  <a:srgbClr val="002060"/>
                </a:solidFill>
                <a:latin typeface="Monotype Corsiva" pitchFamily="66" charset="0"/>
              </a:rPr>
              <a:t>…e ancora …</a:t>
            </a:r>
          </a:p>
        </p:txBody>
      </p:sp>
      <p:sp>
        <p:nvSpPr>
          <p:cNvPr id="29726" name="Rectangle 30"/>
          <p:cNvSpPr>
            <a:spLocks noChangeArrowheads="1"/>
          </p:cNvSpPr>
          <p:nvPr/>
        </p:nvSpPr>
        <p:spPr bwMode="auto">
          <a:xfrm>
            <a:off x="1078959" y="6286079"/>
            <a:ext cx="6804025" cy="1833562"/>
          </a:xfrm>
          <a:prstGeom prst="rect">
            <a:avLst/>
          </a:prstGeom>
          <a:noFill/>
          <a:ln w="9525">
            <a:noFill/>
            <a:miter lim="800000"/>
            <a:headEnd/>
            <a:tailEnd/>
          </a:ln>
          <a:effectLst>
            <a:outerShdw dist="35921" dir="18900000" algn="ctr" rotWithShape="0">
              <a:schemeClr val="bg1"/>
            </a:outerShdw>
          </a:effectLst>
        </p:spPr>
        <p:txBody>
          <a:bodyPr/>
          <a:lstStyle/>
          <a:p>
            <a:pPr algn="ctr" eaLnBrk="1" hangingPunct="1"/>
            <a:r>
              <a:rPr lang="it-IT" altLang="it-IT" sz="2000" dirty="0"/>
              <a:t>  </a:t>
            </a:r>
            <a:r>
              <a:rPr lang="it-IT" altLang="it-IT" sz="2000" dirty="0">
                <a:solidFill>
                  <a:srgbClr val="002060"/>
                </a:solidFill>
                <a:latin typeface="Snap ITC" pitchFamily="82" charset="0"/>
              </a:rPr>
              <a:t>Auditorium “G. Paolo II” centro di conferenze …</a:t>
            </a:r>
          </a:p>
        </p:txBody>
      </p:sp>
      <p:pic>
        <p:nvPicPr>
          <p:cNvPr id="34822" name="Immagine 1"/>
          <p:cNvPicPr>
            <a:picLocks noChangeAspect="1"/>
          </p:cNvPicPr>
          <p:nvPr/>
        </p:nvPicPr>
        <p:blipFill>
          <a:blip r:embed="rId4"/>
          <a:srcRect/>
          <a:stretch>
            <a:fillRect/>
          </a:stretch>
        </p:blipFill>
        <p:spPr bwMode="auto">
          <a:xfrm>
            <a:off x="611560" y="548680"/>
            <a:ext cx="3784600" cy="1952625"/>
          </a:xfrm>
          <a:prstGeom prst="rect">
            <a:avLst/>
          </a:prstGeom>
          <a:noFill/>
          <a:ln w="9525">
            <a:noFill/>
            <a:miter lim="800000"/>
            <a:headEnd/>
            <a:tailEnd/>
          </a:ln>
        </p:spPr>
      </p:pic>
      <p:pic>
        <p:nvPicPr>
          <p:cNvPr id="7172" name="Picture 4" descr="G:\MATERIALE PER ORIENTAMENTO\ultime foto 2016_2017\2015\Precedenza alla vit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984" y="2132856"/>
            <a:ext cx="4230836" cy="228534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0"/>
          <p:cNvSpPr>
            <a:spLocks noChangeArrowheads="1"/>
          </p:cNvSpPr>
          <p:nvPr/>
        </p:nvSpPr>
        <p:spPr bwMode="auto">
          <a:xfrm>
            <a:off x="2699792" y="1091382"/>
            <a:ext cx="6804025" cy="1833562"/>
          </a:xfrm>
          <a:prstGeom prst="rect">
            <a:avLst/>
          </a:prstGeom>
          <a:noFill/>
          <a:ln w="9525">
            <a:noFill/>
            <a:miter lim="800000"/>
            <a:headEnd/>
            <a:tailEnd/>
          </a:ln>
          <a:effectLst>
            <a:outerShdw dist="35921" dir="18900000" algn="ctr" rotWithShape="0">
              <a:schemeClr val="bg1"/>
            </a:outerShdw>
          </a:effectLst>
        </p:spPr>
        <p:txBody>
          <a:bodyPr/>
          <a:lstStyle/>
          <a:p>
            <a:pPr algn="ctr" eaLnBrk="1" hangingPunct="1"/>
            <a:r>
              <a:rPr lang="it-IT" altLang="it-IT" sz="4000" dirty="0"/>
              <a:t>  </a:t>
            </a:r>
            <a:r>
              <a:rPr lang="it-IT" altLang="it-IT" sz="2800" dirty="0" smtClean="0">
                <a:solidFill>
                  <a:srgbClr val="002060"/>
                </a:solidFill>
                <a:latin typeface="Snap ITC" pitchFamily="82" charset="0"/>
              </a:rPr>
              <a:t>Precedenza alla</a:t>
            </a:r>
          </a:p>
          <a:p>
            <a:pPr algn="ctr" eaLnBrk="1" hangingPunct="1"/>
            <a:r>
              <a:rPr lang="it-IT" altLang="it-IT" sz="2800" dirty="0" smtClean="0">
                <a:solidFill>
                  <a:srgbClr val="002060"/>
                </a:solidFill>
                <a:latin typeface="Snap ITC" pitchFamily="82" charset="0"/>
              </a:rPr>
              <a:t>vita</a:t>
            </a:r>
            <a:endParaRPr lang="it-IT" altLang="it-IT" sz="2800" dirty="0">
              <a:solidFill>
                <a:srgbClr val="002060"/>
              </a:solidFill>
              <a:latin typeface="Snap ITC" pitchFamily="82" charset="0"/>
            </a:endParaRPr>
          </a:p>
        </p:txBody>
      </p:sp>
    </p:spTree>
    <p:extLst>
      <p:ext uri="{BB962C8B-B14F-4D97-AF65-F5344CB8AC3E}">
        <p14:creationId xmlns:p14="http://schemas.microsoft.com/office/powerpoint/2010/main" val="39796771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G:\MATERIALE PER ORIENTAMENTO\ultime foto 2016_2017\2015\Nuzz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782" y="891264"/>
            <a:ext cx="4340250" cy="2915232"/>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G:\MATERIALE PER ORIENTAMENTO\ultime foto 2016_2017\2015\Nuzz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3806496"/>
            <a:ext cx="4585372" cy="21602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2560240" y="-225896"/>
            <a:ext cx="7772400" cy="990600"/>
          </a:xfrm>
          <a:prstGeom prst="rect">
            <a:avLst/>
          </a:prstGeom>
          <a:noFill/>
          <a:ln w="9525">
            <a:noFill/>
            <a:miter lim="800000"/>
            <a:headEnd/>
            <a:tailEnd/>
          </a:ln>
          <a:effectLst>
            <a:outerShdw dist="63500" dir="19387806" algn="ctr" rotWithShape="0">
              <a:srgbClr val="FFCC66"/>
            </a:outerShdw>
          </a:effectLst>
        </p:spPr>
        <p:txBody>
          <a:bodyPr anchor="ctr"/>
          <a:lstStyle/>
          <a:p>
            <a:pPr algn="ctr" eaLnBrk="1" hangingPunct="1"/>
            <a:r>
              <a:rPr lang="it-IT" altLang="it-IT" sz="4800" dirty="0">
                <a:solidFill>
                  <a:srgbClr val="002060"/>
                </a:solidFill>
                <a:latin typeface="Monotype Corsiva" pitchFamily="66" charset="0"/>
              </a:rPr>
              <a:t>…e ancora …</a:t>
            </a:r>
          </a:p>
        </p:txBody>
      </p:sp>
      <p:sp>
        <p:nvSpPr>
          <p:cNvPr id="6" name="Rectangle 30"/>
          <p:cNvSpPr>
            <a:spLocks noChangeArrowheads="1"/>
          </p:cNvSpPr>
          <p:nvPr/>
        </p:nvSpPr>
        <p:spPr bwMode="auto">
          <a:xfrm>
            <a:off x="445326" y="5941219"/>
            <a:ext cx="8208912" cy="1833562"/>
          </a:xfrm>
          <a:prstGeom prst="rect">
            <a:avLst/>
          </a:prstGeom>
          <a:noFill/>
          <a:ln w="9525">
            <a:noFill/>
            <a:miter lim="800000"/>
            <a:headEnd/>
            <a:tailEnd/>
          </a:ln>
          <a:effectLst>
            <a:outerShdw dist="35921" dir="18900000" algn="ctr" rotWithShape="0">
              <a:schemeClr val="bg1"/>
            </a:outerShdw>
          </a:effectLst>
        </p:spPr>
        <p:txBody>
          <a:bodyPr/>
          <a:lstStyle/>
          <a:p>
            <a:pPr algn="ctr" eaLnBrk="1" hangingPunct="1"/>
            <a:r>
              <a:rPr lang="it-IT" altLang="it-IT" sz="2400" dirty="0"/>
              <a:t>  </a:t>
            </a:r>
            <a:r>
              <a:rPr lang="it-IT" altLang="it-IT" sz="2400" dirty="0">
                <a:solidFill>
                  <a:srgbClr val="002060"/>
                </a:solidFill>
                <a:latin typeface="Snap ITC" pitchFamily="82" charset="0"/>
              </a:rPr>
              <a:t>Auditorium “G. Paolo II” centro di conferenze …</a:t>
            </a:r>
          </a:p>
        </p:txBody>
      </p:sp>
      <p:sp>
        <p:nvSpPr>
          <p:cNvPr id="7" name="Rectangle 30"/>
          <p:cNvSpPr>
            <a:spLocks noChangeArrowheads="1"/>
          </p:cNvSpPr>
          <p:nvPr/>
        </p:nvSpPr>
        <p:spPr bwMode="auto">
          <a:xfrm>
            <a:off x="3206080" y="1451422"/>
            <a:ext cx="7126560" cy="1833562"/>
          </a:xfrm>
          <a:prstGeom prst="rect">
            <a:avLst/>
          </a:prstGeom>
          <a:noFill/>
          <a:ln w="9525">
            <a:noFill/>
            <a:miter lim="800000"/>
            <a:headEnd/>
            <a:tailEnd/>
          </a:ln>
          <a:effectLst>
            <a:outerShdw dist="35921" dir="18900000" algn="ctr" rotWithShape="0">
              <a:schemeClr val="bg1"/>
            </a:outerShdw>
          </a:effectLst>
        </p:spPr>
        <p:txBody>
          <a:bodyPr/>
          <a:lstStyle/>
          <a:p>
            <a:pPr algn="ctr"/>
            <a:r>
              <a:rPr lang="it-IT" altLang="it-IT" sz="2400" dirty="0">
                <a:solidFill>
                  <a:srgbClr val="002060"/>
                </a:solidFill>
                <a:latin typeface="Snap ITC" pitchFamily="82" charset="0"/>
              </a:rPr>
              <a:t>Quarto Grado al Vico </a:t>
            </a:r>
          </a:p>
          <a:p>
            <a:pPr algn="ctr" eaLnBrk="1" hangingPunct="1"/>
            <a:r>
              <a:rPr lang="it-IT" altLang="it-IT" sz="2400" dirty="0" smtClean="0"/>
              <a:t>  </a:t>
            </a:r>
          </a:p>
          <a:p>
            <a:pPr algn="ctr" eaLnBrk="1" hangingPunct="1"/>
            <a:r>
              <a:rPr lang="it-IT" altLang="it-IT" sz="2400" dirty="0" smtClean="0">
                <a:solidFill>
                  <a:srgbClr val="002060"/>
                </a:solidFill>
                <a:latin typeface="Snap ITC" pitchFamily="82" charset="0"/>
              </a:rPr>
              <a:t>Gianluigi Nuzzi </a:t>
            </a:r>
          </a:p>
        </p:txBody>
      </p:sp>
    </p:spTree>
    <p:extLst>
      <p:ext uri="{BB962C8B-B14F-4D97-AF65-F5344CB8AC3E}">
        <p14:creationId xmlns:p14="http://schemas.microsoft.com/office/powerpoint/2010/main" val="25158025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560240" y="-225896"/>
            <a:ext cx="7772400" cy="990600"/>
          </a:xfrm>
          <a:prstGeom prst="rect">
            <a:avLst/>
          </a:prstGeom>
          <a:noFill/>
          <a:ln w="9525">
            <a:noFill/>
            <a:miter lim="800000"/>
            <a:headEnd/>
            <a:tailEnd/>
          </a:ln>
          <a:effectLst>
            <a:outerShdw dist="63500" dir="19387806" algn="ctr" rotWithShape="0">
              <a:srgbClr val="FFCC66"/>
            </a:outerShdw>
          </a:effectLst>
        </p:spPr>
        <p:txBody>
          <a:bodyPr anchor="ctr"/>
          <a:lstStyle/>
          <a:p>
            <a:pPr algn="ctr" eaLnBrk="1" hangingPunct="1"/>
            <a:r>
              <a:rPr lang="it-IT" altLang="it-IT" sz="4800" dirty="0">
                <a:solidFill>
                  <a:srgbClr val="002060"/>
                </a:solidFill>
                <a:latin typeface="Monotype Corsiva" pitchFamily="66" charset="0"/>
              </a:rPr>
              <a:t>…e ancora …</a:t>
            </a:r>
          </a:p>
        </p:txBody>
      </p:sp>
      <p:pic>
        <p:nvPicPr>
          <p:cNvPr id="8" name="Immagine 2"/>
          <p:cNvPicPr>
            <a:picLocks noChangeAspect="1"/>
          </p:cNvPicPr>
          <p:nvPr/>
        </p:nvPicPr>
        <p:blipFill>
          <a:blip r:embed="rId2"/>
          <a:srcRect/>
          <a:stretch>
            <a:fillRect/>
          </a:stretch>
        </p:blipFill>
        <p:spPr bwMode="auto">
          <a:xfrm>
            <a:off x="899592" y="760060"/>
            <a:ext cx="2808288" cy="2105025"/>
          </a:xfrm>
          <a:prstGeom prst="rect">
            <a:avLst/>
          </a:prstGeom>
          <a:noFill/>
          <a:ln w="9525">
            <a:noFill/>
            <a:miter lim="800000"/>
            <a:headEnd/>
            <a:tailEnd/>
          </a:ln>
        </p:spPr>
      </p:pic>
      <p:pic>
        <p:nvPicPr>
          <p:cNvPr id="9" name="Picture 2" descr="G:\MATERIALE PER ORIENTAMENTO\ultime foto 2016_2017\2015\Di Le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3243" y="4074962"/>
            <a:ext cx="3171165" cy="237837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G:\MATERIALE PER ORIENTAMENTO\ultime foto 2016_2017\2015\Di Leo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432" y="4131334"/>
            <a:ext cx="3016608" cy="226245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0"/>
          <p:cNvSpPr>
            <a:spLocks noChangeArrowheads="1"/>
          </p:cNvSpPr>
          <p:nvPr/>
        </p:nvSpPr>
        <p:spPr bwMode="auto">
          <a:xfrm>
            <a:off x="323528" y="3273351"/>
            <a:ext cx="8208912" cy="1833562"/>
          </a:xfrm>
          <a:prstGeom prst="rect">
            <a:avLst/>
          </a:prstGeom>
          <a:noFill/>
          <a:ln w="9525">
            <a:noFill/>
            <a:miter lim="800000"/>
            <a:headEnd/>
            <a:tailEnd/>
          </a:ln>
          <a:effectLst>
            <a:outerShdw dist="35921" dir="18900000" algn="ctr" rotWithShape="0">
              <a:schemeClr val="bg1"/>
            </a:outerShdw>
          </a:effectLst>
        </p:spPr>
        <p:txBody>
          <a:bodyPr/>
          <a:lstStyle/>
          <a:p>
            <a:pPr algn="ctr" eaLnBrk="1" hangingPunct="1"/>
            <a:r>
              <a:rPr lang="it-IT" altLang="it-IT" sz="2800" dirty="0" smtClean="0">
                <a:solidFill>
                  <a:srgbClr val="002060"/>
                </a:solidFill>
                <a:latin typeface="Snap ITC" pitchFamily="82" charset="0"/>
              </a:rPr>
              <a:t>Angelo di Leo</a:t>
            </a:r>
          </a:p>
          <a:p>
            <a:pPr algn="ctr" eaLnBrk="1" hangingPunct="1"/>
            <a:r>
              <a:rPr lang="it-IT" altLang="it-IT" sz="2800" dirty="0" smtClean="0">
                <a:solidFill>
                  <a:srgbClr val="002060"/>
                </a:solidFill>
                <a:latin typeface="Snap ITC" pitchFamily="82" charset="0"/>
              </a:rPr>
              <a:t>Al Vico </a:t>
            </a:r>
            <a:endParaRPr lang="it-IT" altLang="it-IT" sz="2800" dirty="0">
              <a:solidFill>
                <a:srgbClr val="002060"/>
              </a:solidFill>
              <a:latin typeface="Snap ITC" pitchFamily="82" charset="0"/>
            </a:endParaRPr>
          </a:p>
        </p:txBody>
      </p:sp>
      <p:sp>
        <p:nvSpPr>
          <p:cNvPr id="12" name="Rectangle 30"/>
          <p:cNvSpPr>
            <a:spLocks noChangeArrowheads="1"/>
          </p:cNvSpPr>
          <p:nvPr/>
        </p:nvSpPr>
        <p:spPr bwMode="auto">
          <a:xfrm>
            <a:off x="1691680" y="1196752"/>
            <a:ext cx="8208912" cy="1833562"/>
          </a:xfrm>
          <a:prstGeom prst="rect">
            <a:avLst/>
          </a:prstGeom>
          <a:noFill/>
          <a:ln w="9525">
            <a:noFill/>
            <a:miter lim="800000"/>
            <a:headEnd/>
            <a:tailEnd/>
          </a:ln>
          <a:effectLst>
            <a:outerShdw dist="35921" dir="18900000" algn="ctr" rotWithShape="0">
              <a:schemeClr val="bg1"/>
            </a:outerShdw>
          </a:effectLst>
        </p:spPr>
        <p:txBody>
          <a:bodyPr/>
          <a:lstStyle/>
          <a:p>
            <a:pPr algn="ctr" eaLnBrk="1" hangingPunct="1"/>
            <a:r>
              <a:rPr lang="it-IT" altLang="it-IT" sz="2800" dirty="0" smtClean="0">
                <a:solidFill>
                  <a:srgbClr val="002060"/>
                </a:solidFill>
                <a:latin typeface="Snap ITC" pitchFamily="82" charset="0"/>
              </a:rPr>
              <a:t>Giuseppe </a:t>
            </a:r>
            <a:r>
              <a:rPr lang="it-IT" altLang="it-IT" sz="2800" dirty="0" err="1" smtClean="0">
                <a:solidFill>
                  <a:srgbClr val="002060"/>
                </a:solidFill>
                <a:latin typeface="Snap ITC" pitchFamily="82" charset="0"/>
              </a:rPr>
              <a:t>Iannaccone</a:t>
            </a:r>
            <a:endParaRPr lang="it-IT" altLang="it-IT" sz="2800" dirty="0" smtClean="0">
              <a:solidFill>
                <a:srgbClr val="002060"/>
              </a:solidFill>
              <a:latin typeface="Snap ITC" pitchFamily="82" charset="0"/>
            </a:endParaRPr>
          </a:p>
          <a:p>
            <a:pPr algn="ctr" eaLnBrk="1" hangingPunct="1"/>
            <a:r>
              <a:rPr lang="it-IT" altLang="it-IT" sz="2800" dirty="0" smtClean="0">
                <a:solidFill>
                  <a:srgbClr val="002060"/>
                </a:solidFill>
                <a:latin typeface="Snap ITC" pitchFamily="82" charset="0"/>
              </a:rPr>
              <a:t>Al Vico </a:t>
            </a:r>
            <a:endParaRPr lang="it-IT" altLang="it-IT" sz="2800" dirty="0">
              <a:solidFill>
                <a:srgbClr val="002060"/>
              </a:solidFill>
              <a:latin typeface="Snap ITC" pitchFamily="82" charset="0"/>
            </a:endParaRPr>
          </a:p>
        </p:txBody>
      </p:sp>
    </p:spTree>
    <p:extLst>
      <p:ext uri="{BB962C8B-B14F-4D97-AF65-F5344CB8AC3E}">
        <p14:creationId xmlns:p14="http://schemas.microsoft.com/office/powerpoint/2010/main" val="28947547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4644008" y="1628800"/>
            <a:ext cx="6264696" cy="762000"/>
          </a:xfrm>
          <a:prstGeom prst="rect">
            <a:avLst/>
          </a:prstGeom>
          <a:noFill/>
          <a:ln w="9525">
            <a:noFill/>
            <a:miter lim="800000"/>
            <a:headEnd/>
            <a:tailEnd/>
          </a:ln>
          <a:effectLst>
            <a:outerShdw dist="35921" dir="18900000" algn="ctr" rotWithShape="0">
              <a:schemeClr val="bg1"/>
            </a:outerShdw>
          </a:effectLst>
        </p:spPr>
        <p:txBody>
          <a:bodyPr/>
          <a:lstStyle/>
          <a:p>
            <a:pPr eaLnBrk="1" hangingPunct="1"/>
            <a:r>
              <a:rPr lang="it-IT" altLang="it-IT" sz="2400" dirty="0"/>
              <a:t> </a:t>
            </a:r>
            <a:r>
              <a:rPr lang="it-IT" altLang="it-IT" sz="2400" dirty="0">
                <a:latin typeface="Snap ITC" pitchFamily="82" charset="0"/>
              </a:rPr>
              <a:t> </a:t>
            </a:r>
            <a:r>
              <a:rPr lang="it-IT" altLang="it-IT" sz="2400" dirty="0" smtClean="0">
                <a:solidFill>
                  <a:srgbClr val="002060"/>
                </a:solidFill>
                <a:latin typeface="Snap ITC" pitchFamily="82" charset="0"/>
              </a:rPr>
              <a:t>La squadra femminile </a:t>
            </a:r>
          </a:p>
          <a:p>
            <a:pPr eaLnBrk="1" hangingPunct="1"/>
            <a:r>
              <a:rPr lang="it-IT" altLang="it-IT" sz="2400" dirty="0" smtClean="0">
                <a:solidFill>
                  <a:srgbClr val="002060"/>
                </a:solidFill>
                <a:latin typeface="Snap ITC" pitchFamily="82" charset="0"/>
              </a:rPr>
              <a:t>    Di calcetto…….</a:t>
            </a:r>
            <a:endParaRPr lang="it-IT" altLang="it-IT" sz="2400" dirty="0">
              <a:solidFill>
                <a:srgbClr val="002060"/>
              </a:solidFill>
            </a:endParaRPr>
          </a:p>
        </p:txBody>
      </p:sp>
      <p:sp>
        <p:nvSpPr>
          <p:cNvPr id="4" name="Rectangle 2"/>
          <p:cNvSpPr txBox="1">
            <a:spLocks noChangeArrowheads="1"/>
          </p:cNvSpPr>
          <p:nvPr/>
        </p:nvSpPr>
        <p:spPr>
          <a:xfrm>
            <a:off x="4644008" y="-27384"/>
            <a:ext cx="3528392"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fontScale="92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Il liceo e lo Sport</a:t>
            </a:r>
          </a:p>
        </p:txBody>
      </p:sp>
      <p:pic>
        <p:nvPicPr>
          <p:cNvPr id="9218" name="Picture 2" descr="G:\MATERIALE PER ORIENTAMENTO\ultime foto 2016_2017\2015\IMG-20160506-WA00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4149080"/>
            <a:ext cx="3970372" cy="2232248"/>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G:\MATERIALE PER ORIENTAMENTO\ultime foto 2016_2017\2015\IMG-20160506-WA00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5" y="1196752"/>
            <a:ext cx="4176464" cy="2348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18534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3085616"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a:spLocks noGrp="1" noChangeArrowheads="1"/>
          </p:cNvSpPr>
          <p:nvPr>
            <p:ph type="title"/>
          </p:nvPr>
        </p:nvSpPr>
        <p:spPr>
          <a:xfrm>
            <a:off x="5004048" y="-27384"/>
            <a:ext cx="3672408" cy="803275"/>
          </a:xfr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p>
            <a:pPr marL="342900" indent="-342900" eaLnBrk="1" hangingPunct="1">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Open </a:t>
            </a:r>
            <a:r>
              <a:rPr lang="it-IT" altLang="it-IT" sz="3600" dirty="0" err="1" smtClean="0">
                <a:solidFill>
                  <a:srgbClr val="002060"/>
                </a:solidFill>
                <a:effectLst>
                  <a:outerShdw blurRad="38100" dist="38100" dir="2700000" algn="tl">
                    <a:srgbClr val="000000"/>
                  </a:outerShdw>
                </a:effectLst>
                <a:latin typeface="Bauhaus 93" panose="04030905020B02020C02" pitchFamily="82" charset="0"/>
              </a:rPr>
              <a:t>Day</a:t>
            </a:r>
            <a:endParaRPr lang="it-IT" altLang="it-IT" sz="3600" dirty="0" smtClean="0">
              <a:solidFill>
                <a:srgbClr val="002060"/>
              </a:solidFill>
              <a:effectLst>
                <a:outerShdw blurRad="38100" dist="38100" dir="2700000" algn="tl">
                  <a:srgbClr val="000000"/>
                </a:outerShdw>
              </a:effectLst>
              <a:latin typeface="Bauhaus 93" panose="04030905020B02020C02" pitchFamily="82" charset="0"/>
            </a:endParaRPr>
          </a:p>
        </p:txBody>
      </p:sp>
      <p:pic>
        <p:nvPicPr>
          <p:cNvPr id="2" name="Immagine 1"/>
          <p:cNvPicPr>
            <a:picLocks noChangeAspect="1"/>
          </p:cNvPicPr>
          <p:nvPr/>
        </p:nvPicPr>
        <p:blipFill>
          <a:blip r:embed="rId3"/>
          <a:stretch>
            <a:fillRect/>
          </a:stretch>
        </p:blipFill>
        <p:spPr>
          <a:xfrm>
            <a:off x="3779912" y="2331529"/>
            <a:ext cx="4772025" cy="2266950"/>
          </a:xfrm>
          <a:prstGeom prst="rect">
            <a:avLst/>
          </a:prstGeom>
        </p:spPr>
      </p:pic>
      <p:sp>
        <p:nvSpPr>
          <p:cNvPr id="3" name="CasellaDiTesto 2"/>
          <p:cNvSpPr txBox="1"/>
          <p:nvPr/>
        </p:nvSpPr>
        <p:spPr>
          <a:xfrm>
            <a:off x="4355976" y="4653136"/>
            <a:ext cx="3788217" cy="646331"/>
          </a:xfrm>
          <a:prstGeom prst="rect">
            <a:avLst/>
          </a:prstGeom>
          <a:noFill/>
        </p:spPr>
        <p:txBody>
          <a:bodyPr wrap="none" rtlCol="0">
            <a:spAutoFit/>
          </a:bodyPr>
          <a:lstStyle/>
          <a:p>
            <a:r>
              <a:rPr lang="it-IT" dirty="0" smtClean="0">
                <a:latin typeface=".VnArial" panose="020B7200000000000000" pitchFamily="34" charset="0"/>
              </a:rPr>
              <a:t>*La </a:t>
            </a:r>
            <a:r>
              <a:rPr lang="it-IT" smtClean="0">
                <a:latin typeface=".VnArial" panose="020B7200000000000000" pitchFamily="34" charset="0"/>
              </a:rPr>
              <a:t>dirigente incontrer</a:t>
            </a:r>
            <a:r>
              <a:rPr lang="it-IT" dirty="0">
                <a:latin typeface=".VnArial" panose="020B7200000000000000" pitchFamily="34" charset="0"/>
              </a:rPr>
              <a:t>à</a:t>
            </a:r>
            <a:r>
              <a:rPr lang="it-IT" smtClean="0">
                <a:latin typeface=".VnArial" panose="020B7200000000000000" pitchFamily="34" charset="0"/>
              </a:rPr>
              <a:t> </a:t>
            </a:r>
            <a:r>
              <a:rPr lang="it-IT" dirty="0" smtClean="0">
                <a:latin typeface=".VnArial" panose="020B7200000000000000" pitchFamily="34" charset="0"/>
              </a:rPr>
              <a:t>le famiglie</a:t>
            </a:r>
          </a:p>
          <a:p>
            <a:r>
              <a:rPr lang="it-IT" dirty="0" smtClean="0">
                <a:latin typeface=".VnArial" panose="020B7200000000000000" pitchFamily="34" charset="0"/>
              </a:rPr>
              <a:t>Il 14 e il 22 Gennaio;4 e 5 Febbraio</a:t>
            </a:r>
            <a:endParaRPr lang="it-IT" dirty="0">
              <a:latin typeface=".VnArial" panose="020B7200000000000000" pitchFamily="34" charset="0"/>
            </a:endParaRPr>
          </a:p>
        </p:txBody>
      </p:sp>
    </p:spTree>
    <p:extLst>
      <p:ext uri="{BB962C8B-B14F-4D97-AF65-F5344CB8AC3E}">
        <p14:creationId xmlns:p14="http://schemas.microsoft.com/office/powerpoint/2010/main" val="38675172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475656" y="1226840"/>
            <a:ext cx="6264696" cy="762000"/>
          </a:xfrm>
          <a:prstGeom prst="rect">
            <a:avLst/>
          </a:prstGeom>
          <a:noFill/>
          <a:ln w="9525">
            <a:noFill/>
            <a:miter lim="800000"/>
            <a:headEnd/>
            <a:tailEnd/>
          </a:ln>
          <a:effectLst>
            <a:outerShdw dist="35921" dir="18900000" algn="ctr" rotWithShape="0">
              <a:schemeClr val="bg1"/>
            </a:outerShdw>
          </a:effectLst>
        </p:spPr>
        <p:txBody>
          <a:bodyPr/>
          <a:lstStyle/>
          <a:p>
            <a:pPr algn="ctr" eaLnBrk="1" hangingPunct="1"/>
            <a:r>
              <a:rPr lang="it-IT" altLang="it-IT" sz="2400" dirty="0"/>
              <a:t> </a:t>
            </a:r>
            <a:r>
              <a:rPr lang="it-IT" altLang="it-IT" sz="2400" dirty="0">
                <a:latin typeface="Snap ITC" pitchFamily="82" charset="0"/>
              </a:rPr>
              <a:t> </a:t>
            </a:r>
            <a:r>
              <a:rPr lang="it-IT" altLang="it-IT" sz="2400" dirty="0" smtClean="0">
                <a:solidFill>
                  <a:srgbClr val="002060"/>
                </a:solidFill>
                <a:latin typeface="Snap ITC" pitchFamily="82" charset="0"/>
              </a:rPr>
              <a:t>La squadra maschile </a:t>
            </a:r>
          </a:p>
          <a:p>
            <a:pPr algn="ctr" eaLnBrk="1" hangingPunct="1"/>
            <a:r>
              <a:rPr lang="it-IT" altLang="it-IT" sz="2400" dirty="0" smtClean="0">
                <a:solidFill>
                  <a:srgbClr val="002060"/>
                </a:solidFill>
                <a:latin typeface="Snap ITC" pitchFamily="82" charset="0"/>
              </a:rPr>
              <a:t>    di calcetto…….</a:t>
            </a:r>
            <a:endParaRPr lang="it-IT" altLang="it-IT" sz="2400" dirty="0">
              <a:solidFill>
                <a:srgbClr val="002060"/>
              </a:solidFill>
            </a:endParaRPr>
          </a:p>
        </p:txBody>
      </p:sp>
      <p:sp>
        <p:nvSpPr>
          <p:cNvPr id="4" name="Rectangle 2"/>
          <p:cNvSpPr txBox="1">
            <a:spLocks noChangeArrowheads="1"/>
          </p:cNvSpPr>
          <p:nvPr/>
        </p:nvSpPr>
        <p:spPr>
          <a:xfrm>
            <a:off x="4644008" y="-27384"/>
            <a:ext cx="3528392"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fontScale="92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Il liceo e lo Sport</a:t>
            </a:r>
          </a:p>
        </p:txBody>
      </p:sp>
      <p:pic>
        <p:nvPicPr>
          <p:cNvPr id="11266" name="Picture 2" descr="G:\MATERIALE PER ORIENTAMENTO\ultime foto 2016_2017\2015\Sport Calcetto 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0931" y="2109928"/>
            <a:ext cx="7219461" cy="405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5473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644008" y="-27384"/>
            <a:ext cx="3528392"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fontScale="85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Al liceo non solo Sport</a:t>
            </a:r>
          </a:p>
        </p:txBody>
      </p:sp>
      <p:pic>
        <p:nvPicPr>
          <p:cNvPr id="12290" name="Picture 2" descr="G:\MATERIALE PER ORIENTAMENTO\ultime foto 2016_2017\2015\WP_20160515_09_41_08_Pr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765655"/>
            <a:ext cx="5533709" cy="3108441"/>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G:\MATERIALE PER ORIENTAMENTO\ultime foto 2016_2017\2015\WP_20160514_16_09_26_Pr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73261" y="1844824"/>
            <a:ext cx="2588732" cy="460851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p:cNvSpPr txBox="1">
            <a:spLocks noChangeArrowheads="1"/>
          </p:cNvSpPr>
          <p:nvPr/>
        </p:nvSpPr>
        <p:spPr>
          <a:xfrm>
            <a:off x="1273857" y="4581128"/>
            <a:ext cx="3528392"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Policoro…….</a:t>
            </a:r>
          </a:p>
        </p:txBody>
      </p:sp>
    </p:spTree>
    <p:extLst>
      <p:ext uri="{BB962C8B-B14F-4D97-AF65-F5344CB8AC3E}">
        <p14:creationId xmlns:p14="http://schemas.microsoft.com/office/powerpoint/2010/main" val="16686920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descr="G:\MATERIALE PER ORIENTAMENTO\ultime foto 2016_2017\Scuola amica UNICEF\SAM_14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225" y="775088"/>
            <a:ext cx="3987767" cy="2990825"/>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G:\MATERIALE PER ORIENTAMENTO\ultime foto 2016_2017\Scuola amica UNICEF\SAM_141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3429000"/>
            <a:ext cx="4036096" cy="302707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Scuola Amica Unicef</a:t>
            </a:r>
          </a:p>
        </p:txBody>
      </p:sp>
      <p:pic>
        <p:nvPicPr>
          <p:cNvPr id="23557" name="Picture 5" descr="G:\MATERIALE PER ORIENTAMENTO\FOTO PER VIDEO\Iniziative\phoca_thumb_l_IMG-20161127-WA00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3907079"/>
            <a:ext cx="2592288" cy="2548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2292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G:\MATERIALE PER ORIENTAMENTO\FOTO PER VIDEO\Iniziative\img-20161030-wa0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764704"/>
            <a:ext cx="5028532" cy="282226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G:\MATERIALE PER ORIENTAMENTO\FOTO PER VIDEO\Iniziative\img-20161030-wa00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6" y="3618023"/>
            <a:ext cx="5040556" cy="28353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txBox="1">
            <a:spLocks noChangeArrowheads="1"/>
          </p:cNvSpPr>
          <p:nvPr/>
        </p:nvSpPr>
        <p:spPr>
          <a:xfrm>
            <a:off x="4644008" y="-171400"/>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Spazio alle giovani iniziative</a:t>
            </a:r>
          </a:p>
        </p:txBody>
      </p:sp>
      <p:sp>
        <p:nvSpPr>
          <p:cNvPr id="5" name="Rectangle 2"/>
          <p:cNvSpPr txBox="1">
            <a:spLocks noChangeArrowheads="1"/>
          </p:cNvSpPr>
          <p:nvPr/>
        </p:nvSpPr>
        <p:spPr>
          <a:xfrm>
            <a:off x="179512" y="1257573"/>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La notte bianca….</a:t>
            </a:r>
          </a:p>
        </p:txBody>
      </p:sp>
    </p:spTree>
    <p:extLst>
      <p:ext uri="{BB962C8B-B14F-4D97-AF65-F5344CB8AC3E}">
        <p14:creationId xmlns:p14="http://schemas.microsoft.com/office/powerpoint/2010/main" val="32609662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3" descr="G:\MATERIALE PER ORIENTAMENTO\FOTO PER VIDEO\Iniziative\Mantovan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1683" y="1124744"/>
            <a:ext cx="4014605" cy="2520280"/>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D:\ANNO SCOLASTICO 2016_2017\LICEO VICO\MATERIALE PER ORIENTAMENTO\FOTO PER VIDEO\Iniziative\Violant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1683" y="4149079"/>
            <a:ext cx="4004289" cy="2002145"/>
          </a:xfrm>
          <a:prstGeom prst="rect">
            <a:avLst/>
          </a:prstGeom>
          <a:noFill/>
          <a:extLst>
            <a:ext uri="{909E8E84-426E-40DD-AFC4-6F175D3DCCD1}">
              <a14:hiddenFill xmlns:a14="http://schemas.microsoft.com/office/drawing/2010/main">
                <a:solidFill>
                  <a:srgbClr val="FFFFFF"/>
                </a:solidFill>
              </a14:hiddenFill>
            </a:ext>
          </a:extLst>
        </p:spPr>
      </p:pic>
      <p:pic>
        <p:nvPicPr>
          <p:cNvPr id="266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518864"/>
            <a:ext cx="3356733" cy="5862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p:cNvSpPr txBox="1">
            <a:spLocks noChangeArrowheads="1"/>
          </p:cNvSpPr>
          <p:nvPr/>
        </p:nvSpPr>
        <p:spPr>
          <a:xfrm>
            <a:off x="4644008" y="-99392"/>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La costituzione non solo dai libri…..</a:t>
            </a:r>
          </a:p>
        </p:txBody>
      </p:sp>
    </p:spTree>
    <p:extLst>
      <p:ext uri="{BB962C8B-B14F-4D97-AF65-F5344CB8AC3E}">
        <p14:creationId xmlns:p14="http://schemas.microsoft.com/office/powerpoint/2010/main" val="36725603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G:\MATERIALE PER ORIENTAMENTO\FOTO PER VIDEO\I Nostri Progetti\locandina geodes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76672"/>
            <a:ext cx="3899390" cy="594603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4644008" y="-171400"/>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Siamo interessati</a:t>
            </a:r>
          </a:p>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Anche al cielo….</a:t>
            </a:r>
          </a:p>
        </p:txBody>
      </p:sp>
      <p:sp>
        <p:nvSpPr>
          <p:cNvPr id="4" name="Rectangle 2"/>
          <p:cNvSpPr txBox="1">
            <a:spLocks noChangeArrowheads="1"/>
          </p:cNvSpPr>
          <p:nvPr/>
        </p:nvSpPr>
        <p:spPr>
          <a:xfrm>
            <a:off x="4796408" y="2697733"/>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Visita guidata al centro di </a:t>
            </a:r>
            <a:r>
              <a:rPr lang="it-IT" altLang="it-IT" sz="2800" dirty="0" err="1" smtClean="0">
                <a:solidFill>
                  <a:srgbClr val="002060"/>
                </a:solidFill>
                <a:effectLst>
                  <a:outerShdw blurRad="38100" dist="38100" dir="2700000" algn="tl">
                    <a:srgbClr val="000000"/>
                  </a:outerShdw>
                </a:effectLst>
                <a:latin typeface="Bauhaus 93" panose="04030905020B02020C02" pitchFamily="82" charset="0"/>
              </a:rPr>
              <a:t>Geodeisa</a:t>
            </a: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 Spaziale…..</a:t>
            </a:r>
          </a:p>
        </p:txBody>
      </p:sp>
    </p:spTree>
    <p:extLst>
      <p:ext uri="{BB962C8B-B14F-4D97-AF65-F5344CB8AC3E}">
        <p14:creationId xmlns:p14="http://schemas.microsoft.com/office/powerpoint/2010/main" val="27774319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649" y="2538586"/>
            <a:ext cx="2162175" cy="2114550"/>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9608" y="4293096"/>
            <a:ext cx="4346848" cy="2173424"/>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064" y="1582453"/>
            <a:ext cx="3163813" cy="2566627"/>
          </a:xfrm>
          <a:prstGeom prst="rect">
            <a:avLst/>
          </a:prstGeom>
        </p:spPr>
      </p:pic>
      <p:sp>
        <p:nvSpPr>
          <p:cNvPr id="7" name="Rettangolo 6"/>
          <p:cNvSpPr/>
          <p:nvPr/>
        </p:nvSpPr>
        <p:spPr>
          <a:xfrm>
            <a:off x="611560" y="1226369"/>
            <a:ext cx="342754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it-IT"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Ginevra </a:t>
            </a:r>
            <a:endParaRPr lang="it-IT"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CasellaDiTesto 7"/>
          <p:cNvSpPr txBox="1"/>
          <p:nvPr/>
        </p:nvSpPr>
        <p:spPr>
          <a:xfrm>
            <a:off x="761391" y="751486"/>
            <a:ext cx="2874505" cy="369332"/>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it-IT" b="1" dirty="0" smtClean="0">
                <a:solidFill>
                  <a:srgbClr val="002060"/>
                </a:solidFill>
              </a:rPr>
              <a:t>A MARZO SAREMO A…..</a:t>
            </a:r>
            <a:endParaRPr lang="it-IT" b="1" dirty="0">
              <a:solidFill>
                <a:srgbClr val="002060"/>
              </a:solidFill>
            </a:endParaRPr>
          </a:p>
        </p:txBody>
      </p:sp>
      <p:sp>
        <p:nvSpPr>
          <p:cNvPr id="9" name="Rectangle 2"/>
          <p:cNvSpPr txBox="1">
            <a:spLocks noChangeArrowheads="1"/>
          </p:cNvSpPr>
          <p:nvPr/>
        </p:nvSpPr>
        <p:spPr>
          <a:xfrm>
            <a:off x="4644008" y="-171400"/>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Non solo libri </a:t>
            </a:r>
            <a:r>
              <a:rPr lang="it-IT" altLang="it-IT" sz="2800" smtClean="0">
                <a:solidFill>
                  <a:srgbClr val="002060"/>
                </a:solidFill>
                <a:effectLst>
                  <a:outerShdw blurRad="38100" dist="38100" dir="2700000" algn="tl">
                    <a:srgbClr val="000000"/>
                  </a:outerShdw>
                </a:effectLst>
                <a:latin typeface="Bauhaus 93" panose="04030905020B02020C02" pitchFamily="82" charset="0"/>
              </a:rPr>
              <a:t>e teoria….</a:t>
            </a:r>
            <a:endParaRPr lang="it-IT" altLang="it-IT" sz="2800" dirty="0" smtClean="0">
              <a:solidFill>
                <a:srgbClr val="002060"/>
              </a:solidFill>
              <a:effectLst>
                <a:outerShdw blurRad="38100" dist="38100" dir="2700000" algn="tl">
                  <a:srgbClr val="000000"/>
                </a:outerShdw>
              </a:effectLst>
              <a:latin typeface="Bauhaus 93" panose="04030905020B02020C02" pitchFamily="82" charset="0"/>
            </a:endParaRPr>
          </a:p>
        </p:txBody>
      </p:sp>
    </p:spTree>
    <p:extLst>
      <p:ext uri="{BB962C8B-B14F-4D97-AF65-F5344CB8AC3E}">
        <p14:creationId xmlns:p14="http://schemas.microsoft.com/office/powerpoint/2010/main" val="5301417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Immagine 1"/>
          <p:cNvPicPr>
            <a:picLocks noChangeAspect="1"/>
          </p:cNvPicPr>
          <p:nvPr/>
        </p:nvPicPr>
        <p:blipFill>
          <a:blip r:embed="rId2"/>
          <a:srcRect/>
          <a:stretch>
            <a:fillRect/>
          </a:stretch>
        </p:blipFill>
        <p:spPr bwMode="auto">
          <a:xfrm>
            <a:off x="683568" y="504056"/>
            <a:ext cx="7836363" cy="5877272"/>
          </a:xfrm>
          <a:prstGeom prst="rect">
            <a:avLst/>
          </a:prstGeom>
          <a:noFill/>
          <a:ln w="9525">
            <a:noFill/>
            <a:miter lim="800000"/>
            <a:headEnd/>
            <a:tailEnd/>
          </a:ln>
        </p:spPr>
      </p:pic>
      <p:sp>
        <p:nvSpPr>
          <p:cNvPr id="3"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Star bene anche studiando</a:t>
            </a:r>
          </a:p>
        </p:txBody>
      </p:sp>
      <p:sp>
        <p:nvSpPr>
          <p:cNvPr id="4" name="Personalizzato 3">
            <a:hlinkClick r:id="rId3" action="ppaction://hlinksldjump" highlightClick="1"/>
          </p:cNvPr>
          <p:cNvSpPr/>
          <p:nvPr/>
        </p:nvSpPr>
        <p:spPr>
          <a:xfrm>
            <a:off x="3491880" y="6425952"/>
            <a:ext cx="1447062" cy="432048"/>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bg1"/>
                </a:solidFill>
              </a:rPr>
              <a:t>MENU’</a:t>
            </a:r>
            <a:endParaRPr lang="it-IT" b="1" dirty="0">
              <a:solidFill>
                <a:schemeClr val="bg1"/>
              </a:solidFill>
            </a:endParaRPr>
          </a:p>
        </p:txBody>
      </p:sp>
    </p:spTree>
    <p:extLst>
      <p:ext uri="{BB962C8B-B14F-4D97-AF65-F5344CB8AC3E}">
        <p14:creationId xmlns:p14="http://schemas.microsoft.com/office/powerpoint/2010/main" val="2524489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44008" y="44624"/>
            <a:ext cx="3366627" cy="523220"/>
          </a:xfrm>
          <a:prstGeom prst="rect">
            <a:avLst/>
          </a:prstGeom>
          <a:noFill/>
        </p:spPr>
        <p:txBody>
          <a:bodyPr wrap="none" rtlCol="0">
            <a:spAutoFit/>
          </a:bodyPr>
          <a:lstStyle/>
          <a:p>
            <a:r>
              <a:rPr lang="it-IT" sz="2800" b="1" dirty="0" smtClean="0">
                <a:solidFill>
                  <a:srgbClr val="002060"/>
                </a:solidFill>
                <a:latin typeface="Bauhaus 93" pitchFamily="82" charset="0"/>
              </a:rPr>
              <a:t>LE NOSTRE ATTIVITA</a:t>
            </a:r>
            <a:r>
              <a:rPr lang="it-IT" sz="2800" b="1" dirty="0" smtClean="0">
                <a:solidFill>
                  <a:srgbClr val="002060"/>
                </a:solidFill>
              </a:rPr>
              <a:t>’</a:t>
            </a:r>
            <a:endParaRPr lang="it-IT" sz="2800" b="1" dirty="0">
              <a:solidFill>
                <a:srgbClr val="002060"/>
              </a:solidFill>
            </a:endParaRPr>
          </a:p>
        </p:txBody>
      </p:sp>
      <p:sp>
        <p:nvSpPr>
          <p:cNvPr id="3" name="CasellaDiTesto 2"/>
          <p:cNvSpPr txBox="1"/>
          <p:nvPr/>
        </p:nvSpPr>
        <p:spPr>
          <a:xfrm>
            <a:off x="1448526" y="2996952"/>
            <a:ext cx="6390963" cy="584775"/>
          </a:xfrm>
          <a:prstGeom prst="rect">
            <a:avLst/>
          </a:prstGeom>
          <a:solidFill>
            <a:schemeClr val="accent3">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it-IT" sz="3200" b="1" dirty="0" smtClean="0">
                <a:solidFill>
                  <a:srgbClr val="002060"/>
                </a:solidFill>
              </a:rPr>
              <a:t>NON CI FERMIAMO MAI……….</a:t>
            </a:r>
            <a:endParaRPr lang="it-IT" sz="3200" b="1" dirty="0">
              <a:solidFill>
                <a:srgbClr val="002060"/>
              </a:solidFill>
            </a:endParaRPr>
          </a:p>
        </p:txBody>
      </p:sp>
    </p:spTree>
    <p:extLst>
      <p:ext uri="{BB962C8B-B14F-4D97-AF65-F5344CB8AC3E}">
        <p14:creationId xmlns:p14="http://schemas.microsoft.com/office/powerpoint/2010/main" val="32197762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70" name="Text Box 26"/>
          <p:cNvSpPr txBox="1">
            <a:spLocks noChangeArrowheads="1"/>
          </p:cNvSpPr>
          <p:nvPr/>
        </p:nvSpPr>
        <p:spPr bwMode="auto">
          <a:xfrm>
            <a:off x="611189" y="764704"/>
            <a:ext cx="7921252" cy="1077218"/>
          </a:xfrm>
          <a:prstGeom prst="rect">
            <a:avLst/>
          </a:prstGeom>
          <a:solidFill>
            <a:srgbClr val="00B050"/>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5"/>
          </a:lnRef>
          <a:fillRef idx="2">
            <a:schemeClr val="accent5"/>
          </a:fillRef>
          <a:effectRef idx="1">
            <a:schemeClr val="accent5"/>
          </a:effectRef>
          <a:fontRef idx="minor">
            <a:schemeClr val="dk1"/>
          </a:fontRef>
        </p:style>
        <p:txBody>
          <a:bodyPr wrap="square">
            <a:spAutoFit/>
          </a:bodyPr>
          <a:lstStyle/>
          <a:p>
            <a:pPr algn="ctr" eaLnBrk="1" hangingPunct="1">
              <a:defRPr/>
            </a:pPr>
            <a:r>
              <a:rPr lang="it-IT" altLang="it-IT" sz="3200" dirty="0">
                <a:solidFill>
                  <a:schemeClr val="accent3">
                    <a:lumMod val="20000"/>
                    <a:lumOff val="80000"/>
                  </a:schemeClr>
                </a:solidFill>
                <a:effectLst>
                  <a:outerShdw blurRad="38100" dist="38100" dir="2700000" algn="tl">
                    <a:srgbClr val="000000"/>
                  </a:outerShdw>
                </a:effectLst>
                <a:latin typeface="Snap ITC" panose="04040A07060A02020202" pitchFamily="82" charset="0"/>
              </a:rPr>
              <a:t>Olimpiadi di matematica – informatica, italiano</a:t>
            </a:r>
            <a:endParaRPr lang="it-IT" altLang="it-IT" sz="3200" dirty="0">
              <a:solidFill>
                <a:schemeClr val="accent3">
                  <a:lumMod val="20000"/>
                  <a:lumOff val="80000"/>
                </a:schemeClr>
              </a:solidFill>
              <a:effectLst>
                <a:outerShdw blurRad="38100" dist="38100" dir="2700000" algn="tl">
                  <a:srgbClr val="000000"/>
                </a:outerShdw>
              </a:effectLst>
              <a:latin typeface="Snap ITC" panose="04040A07060A02020202" pitchFamily="82" charset="0"/>
              <a:cs typeface="Times New Roman" panose="02020603050405020304" pitchFamily="18" charset="0"/>
            </a:endParaRPr>
          </a:p>
        </p:txBody>
      </p:sp>
      <p:sp>
        <p:nvSpPr>
          <p:cNvPr id="31874" name="Text Box 130"/>
          <p:cNvSpPr txBox="1">
            <a:spLocks noChangeArrowheads="1"/>
          </p:cNvSpPr>
          <p:nvPr/>
        </p:nvSpPr>
        <p:spPr bwMode="auto">
          <a:xfrm>
            <a:off x="611188" y="5301208"/>
            <a:ext cx="7921253" cy="1076325"/>
          </a:xfrm>
          <a:prstGeom prst="rect">
            <a:avLst/>
          </a:prstGeom>
          <a:solidFill>
            <a:srgbClr val="FFC000"/>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5"/>
          </a:lnRef>
          <a:fillRef idx="2">
            <a:schemeClr val="accent5"/>
          </a:fillRef>
          <a:effectRef idx="1">
            <a:schemeClr val="accent5"/>
          </a:effectRef>
          <a:fontRef idx="minor">
            <a:schemeClr val="dk1"/>
          </a:fontRef>
        </p:style>
        <p:txBody>
          <a:bodyPr wrap="square">
            <a:spAutoFit/>
          </a:bodyPr>
          <a:lstStyle/>
          <a:p>
            <a:pPr algn="ctr" eaLnBrk="1" hangingPunct="1">
              <a:defRPr/>
            </a:pPr>
            <a:r>
              <a:rPr lang="it-IT" altLang="it-IT" sz="3200" dirty="0">
                <a:solidFill>
                  <a:schemeClr val="accent3">
                    <a:lumMod val="20000"/>
                    <a:lumOff val="80000"/>
                  </a:schemeClr>
                </a:solidFill>
                <a:effectLst>
                  <a:outerShdw blurRad="38100" dist="38100" dir="2700000" algn="tl">
                    <a:srgbClr val="000000"/>
                  </a:outerShdw>
                </a:effectLst>
                <a:latin typeface="Snap ITC" panose="04040A07060A02020202" pitchFamily="82" charset="0"/>
              </a:rPr>
              <a:t>Sportello didattico per il recupero e potenziamento</a:t>
            </a:r>
            <a:endParaRPr lang="it-IT" altLang="it-IT" sz="3200" dirty="0">
              <a:solidFill>
                <a:schemeClr val="accent3">
                  <a:lumMod val="20000"/>
                  <a:lumOff val="80000"/>
                </a:schemeClr>
              </a:solidFill>
              <a:effectLst>
                <a:outerShdw blurRad="38100" dist="38100" dir="2700000" algn="tl">
                  <a:srgbClr val="000000"/>
                </a:outerShdw>
              </a:effectLst>
              <a:latin typeface="Snap ITC" panose="04040A07060A02020202" pitchFamily="82" charset="0"/>
              <a:cs typeface="Times New Roman" panose="02020603050405020304" pitchFamily="18" charset="0"/>
            </a:endParaRPr>
          </a:p>
        </p:txBody>
      </p:sp>
      <p:sp>
        <p:nvSpPr>
          <p:cNvPr id="31875" name="Text Box 131"/>
          <p:cNvSpPr txBox="1">
            <a:spLocks noChangeArrowheads="1"/>
          </p:cNvSpPr>
          <p:nvPr/>
        </p:nvSpPr>
        <p:spPr bwMode="auto">
          <a:xfrm>
            <a:off x="611188" y="1991047"/>
            <a:ext cx="7921253" cy="1077913"/>
          </a:xfrm>
          <a:prstGeom prst="rect">
            <a:avLst/>
          </a:prstGeom>
          <a:solidFill>
            <a:schemeClr val="accent2">
              <a:lumMod val="60000"/>
              <a:lumOff val="40000"/>
            </a:schemeClr>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5"/>
          </a:lnRef>
          <a:fillRef idx="2">
            <a:schemeClr val="accent5"/>
          </a:fillRef>
          <a:effectRef idx="1">
            <a:schemeClr val="accent5"/>
          </a:effectRef>
          <a:fontRef idx="minor">
            <a:schemeClr val="dk1"/>
          </a:fontRef>
        </p:style>
        <p:txBody>
          <a:bodyPr wrap="square">
            <a:spAutoFit/>
          </a:bodyPr>
          <a:lstStyle/>
          <a:p>
            <a:pPr algn="ctr" eaLnBrk="1" hangingPunct="1">
              <a:defRPr/>
            </a:pPr>
            <a:r>
              <a:rPr lang="it-IT" altLang="it-IT" sz="3200" dirty="0">
                <a:solidFill>
                  <a:schemeClr val="accent3">
                    <a:lumMod val="20000"/>
                    <a:lumOff val="80000"/>
                  </a:schemeClr>
                </a:solidFill>
                <a:effectLst>
                  <a:outerShdw blurRad="38100" dist="38100" dir="2700000" algn="tl">
                    <a:srgbClr val="000000"/>
                  </a:outerShdw>
                </a:effectLst>
                <a:latin typeface="Snap ITC" panose="04040A07060A02020202" pitchFamily="82" charset="0"/>
              </a:rPr>
              <a:t>Visite guidate e viaggi d’istruzione</a:t>
            </a:r>
            <a:endParaRPr lang="it-IT" altLang="it-IT" sz="3200" dirty="0">
              <a:solidFill>
                <a:schemeClr val="accent3">
                  <a:lumMod val="20000"/>
                  <a:lumOff val="80000"/>
                </a:schemeClr>
              </a:solidFill>
              <a:effectLst>
                <a:outerShdw blurRad="38100" dist="38100" dir="2700000" algn="tl">
                  <a:srgbClr val="000000"/>
                </a:outerShdw>
              </a:effectLst>
              <a:latin typeface="Snap ITC" panose="04040A07060A02020202" pitchFamily="82" charset="0"/>
              <a:cs typeface="Times New Roman" panose="02020603050405020304" pitchFamily="18" charset="0"/>
            </a:endParaRPr>
          </a:p>
        </p:txBody>
      </p:sp>
      <p:sp>
        <p:nvSpPr>
          <p:cNvPr id="6" name="Text Box 131"/>
          <p:cNvSpPr txBox="1">
            <a:spLocks noChangeArrowheads="1"/>
          </p:cNvSpPr>
          <p:nvPr/>
        </p:nvSpPr>
        <p:spPr bwMode="auto">
          <a:xfrm>
            <a:off x="611188" y="3140968"/>
            <a:ext cx="7921253" cy="2062162"/>
          </a:xfrm>
          <a:prstGeom prst="rect">
            <a:avLst/>
          </a:prstGeom>
          <a:solidFill>
            <a:srgbClr val="FFFF00"/>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5"/>
          </a:lnRef>
          <a:fillRef idx="2">
            <a:schemeClr val="accent5"/>
          </a:fillRef>
          <a:effectRef idx="1">
            <a:schemeClr val="accent5"/>
          </a:effectRef>
          <a:fontRef idx="minor">
            <a:schemeClr val="dk1"/>
          </a:fontRef>
        </p:style>
        <p:txBody>
          <a:bodyPr wrap="square">
            <a:spAutoFit/>
          </a:bodyPr>
          <a:lstStyle/>
          <a:p>
            <a:pPr algn="ctr" eaLnBrk="1" hangingPunct="1">
              <a:defRPr/>
            </a:pPr>
            <a:r>
              <a:rPr lang="it-IT" altLang="it-IT" sz="3200" dirty="0">
                <a:solidFill>
                  <a:schemeClr val="accent3">
                    <a:lumMod val="20000"/>
                    <a:lumOff val="80000"/>
                  </a:schemeClr>
                </a:solidFill>
                <a:effectLst>
                  <a:outerShdw blurRad="38100" dist="38100" dir="2700000" algn="tl">
                    <a:srgbClr val="000000"/>
                  </a:outerShdw>
                </a:effectLst>
                <a:latin typeface="Snap ITC" panose="04040A07060A02020202" pitchFamily="82" charset="0"/>
              </a:rPr>
              <a:t>Educazione Ambientale, alla Legalità, al Volontariato, alla Solidarietà, Educazione alla Salute</a:t>
            </a:r>
            <a:endParaRPr lang="it-IT" altLang="it-IT" sz="3200" dirty="0">
              <a:solidFill>
                <a:schemeClr val="accent3">
                  <a:lumMod val="20000"/>
                  <a:lumOff val="80000"/>
                </a:schemeClr>
              </a:solidFill>
              <a:effectLst>
                <a:outerShdw blurRad="38100" dist="38100" dir="2700000" algn="tl">
                  <a:srgbClr val="000000"/>
                </a:outerShdw>
              </a:effectLst>
              <a:latin typeface="Snap ITC" panose="04040A07060A02020202" pitchFamily="82" charset="0"/>
              <a:cs typeface="Times New Roman" panose="02020603050405020304" pitchFamily="18" charset="0"/>
            </a:endParaRPr>
          </a:p>
        </p:txBody>
      </p:sp>
      <p:sp>
        <p:nvSpPr>
          <p:cNvPr id="7" name="CasellaDiTesto 6"/>
          <p:cNvSpPr txBox="1"/>
          <p:nvPr/>
        </p:nvSpPr>
        <p:spPr>
          <a:xfrm>
            <a:off x="4644008" y="44624"/>
            <a:ext cx="3366627" cy="523220"/>
          </a:xfrm>
          <a:prstGeom prst="rect">
            <a:avLst/>
          </a:prstGeom>
          <a:noFill/>
        </p:spPr>
        <p:txBody>
          <a:bodyPr wrap="none" rtlCol="0">
            <a:spAutoFit/>
          </a:bodyPr>
          <a:lstStyle/>
          <a:p>
            <a:r>
              <a:rPr lang="it-IT" sz="2800" b="1" dirty="0" smtClean="0">
                <a:solidFill>
                  <a:srgbClr val="002060"/>
                </a:solidFill>
                <a:latin typeface="Bauhaus 93" pitchFamily="82" charset="0"/>
              </a:rPr>
              <a:t>LE NOSTRE ATTIVITA</a:t>
            </a:r>
            <a:r>
              <a:rPr lang="it-IT" sz="2800" b="1" dirty="0" smtClean="0">
                <a:solidFill>
                  <a:srgbClr val="002060"/>
                </a:solidFill>
              </a:rPr>
              <a:t>’</a:t>
            </a:r>
            <a:endParaRPr lang="it-IT" sz="2800" b="1" dirty="0">
              <a:solidFill>
                <a:srgbClr val="002060"/>
              </a:solidFill>
            </a:endParaRPr>
          </a:p>
        </p:txBody>
      </p:sp>
    </p:spTree>
    <p:extLst>
      <p:ext uri="{BB962C8B-B14F-4D97-AF65-F5344CB8AC3E}">
        <p14:creationId xmlns:p14="http://schemas.microsoft.com/office/powerpoint/2010/main" val="35956727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ChangeArrowheads="1"/>
          </p:cNvSpPr>
          <p:nvPr/>
        </p:nvSpPr>
        <p:spPr bwMode="auto">
          <a:xfrm>
            <a:off x="250825" y="1412875"/>
            <a:ext cx="8686800" cy="1676400"/>
          </a:xfrm>
          <a:prstGeom prst="rect">
            <a:avLst/>
          </a:prstGeom>
          <a:noFill/>
          <a:ln w="5715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45791" dir="19578596" algn="ctr" rotWithShape="0">
                    <a:schemeClr val="bg1"/>
                  </a:outerShdw>
                </a:effectLst>
              </a14:hiddenEffects>
            </a:ext>
          </a:extLst>
        </p:spPr>
        <p:txBody>
          <a:bodyPr anchor="ctr"/>
          <a:lstStyle>
            <a:lvl1pPr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algn="ctr" eaLnBrk="1" hangingPunct="1">
              <a:defRPr/>
            </a:pPr>
            <a:r>
              <a:rPr lang="it-IT" altLang="it-IT" sz="5500" dirty="0" smtClean="0">
                <a:solidFill>
                  <a:srgbClr val="00B0F0"/>
                </a:solidFill>
                <a:effectLst>
                  <a:outerShdw blurRad="38100" dist="38100" dir="2700000" algn="tl">
                    <a:srgbClr val="FFFFFF"/>
                  </a:outerShdw>
                </a:effectLst>
                <a:latin typeface="Snap ITC" panose="04040A07060A02020202" pitchFamily="82" charset="0"/>
              </a:rPr>
              <a:t>Cerchi la scuola giusta per te?</a:t>
            </a:r>
          </a:p>
        </p:txBody>
      </p:sp>
      <p:sp>
        <p:nvSpPr>
          <p:cNvPr id="9219" name="Rectangle 1027"/>
          <p:cNvSpPr>
            <a:spLocks noChangeArrowheads="1"/>
          </p:cNvSpPr>
          <p:nvPr/>
        </p:nvSpPr>
        <p:spPr bwMode="auto">
          <a:xfrm>
            <a:off x="684213" y="3500438"/>
            <a:ext cx="7485767" cy="830997"/>
          </a:xfrm>
          <a:prstGeom prst="rect">
            <a:avLst/>
          </a:prstGeom>
          <a:noFill/>
          <a:ln w="9525" cap="rnd">
            <a:noFill/>
            <a:prstDash val="sysDot"/>
            <a:miter lim="800000"/>
            <a:headEnd/>
            <a:tailEnd/>
          </a:ln>
          <a:effectLst>
            <a:outerShdw dist="45791" dir="19578596" algn="ctr" rotWithShape="0">
              <a:schemeClr val="bg1"/>
            </a:outerShdw>
          </a:effectLst>
        </p:spPr>
        <p:txBody>
          <a:bodyPr wrap="none">
            <a:spAutoFit/>
          </a:bodyPr>
          <a:lstStyle/>
          <a:p>
            <a:pPr eaLnBrk="1" hangingPunct="1"/>
            <a:r>
              <a:rPr lang="it-IT" altLang="it-IT" sz="4800" dirty="0">
                <a:solidFill>
                  <a:srgbClr val="002060"/>
                </a:solidFill>
                <a:latin typeface="Snap ITC" pitchFamily="82" charset="0"/>
              </a:rPr>
              <a:t>… fuga i tuoi dubbi!</a:t>
            </a:r>
          </a:p>
        </p:txBody>
      </p:sp>
      <p:pic>
        <p:nvPicPr>
          <p:cNvPr id="9227" name="enia9.wav">
            <a:hlinkClick r:id="" action="ppaction://media"/>
          </p:cNvPr>
          <p:cNvPicPr>
            <a:picLocks noRot="1" noChangeAspect="1" noChangeArrowheads="1"/>
          </p:cNvPicPr>
          <p:nvPr>
            <a:audioFile r:link="rId2"/>
          </p:nvPr>
        </p:nvPicPr>
        <p:blipFill>
          <a:blip r:embed="rId5"/>
          <a:srcRect/>
          <a:stretch>
            <a:fillRect/>
          </a:stretch>
        </p:blipFill>
        <p:spPr bwMode="auto">
          <a:xfrm>
            <a:off x="0" y="6750050"/>
            <a:ext cx="107950" cy="1079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838161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audio>
              <p:cMediaNode numSld="15">
                <p:cTn id="2" fill="hold" display="0">
                  <p:stCondLst>
                    <p:cond delay="indefinite"/>
                  </p:stCondLst>
                  <p:endCondLst>
                    <p:cond evt="onPrev" delay="0">
                      <p:tgtEl>
                        <p:sldTgt/>
                      </p:tgtEl>
                    </p:cond>
                    <p:cond evt="onStopAudio" delay="0">
                      <p:tgtEl>
                        <p:sldTgt/>
                      </p:tgtEl>
                    </p:cond>
                  </p:endCondLst>
                </p:cTn>
                <p:tgtEl>
                  <p:spTgt spid="9227"/>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2"/>
          <p:cNvSpPr>
            <a:spLocks noChangeArrowheads="1"/>
          </p:cNvSpPr>
          <p:nvPr/>
        </p:nvSpPr>
        <p:spPr bwMode="auto">
          <a:xfrm>
            <a:off x="2488232" y="-243408"/>
            <a:ext cx="7772400" cy="1143000"/>
          </a:xfrm>
          <a:prstGeom prst="rect">
            <a:avLst/>
          </a:prstGeom>
          <a:noFill/>
          <a:ln w="9525">
            <a:noFill/>
            <a:miter lim="800000"/>
            <a:headEnd/>
            <a:tailEnd/>
          </a:ln>
          <a:effectLst>
            <a:outerShdw dist="63500" dir="19387806" algn="ctr" rotWithShape="0">
              <a:srgbClr val="FFCC66"/>
            </a:outerShdw>
          </a:effectLst>
        </p:spPr>
        <p:txBody>
          <a:bodyPr anchor="ctr"/>
          <a:lstStyle/>
          <a:p>
            <a:pPr algn="ctr" eaLnBrk="1" hangingPunct="1"/>
            <a:r>
              <a:rPr lang="it-IT" altLang="it-IT" sz="4800" b="1" dirty="0">
                <a:solidFill>
                  <a:schemeClr val="accent4">
                    <a:lumMod val="20000"/>
                    <a:lumOff val="80000"/>
                  </a:schemeClr>
                </a:solidFill>
                <a:latin typeface="Monotype Corsiva" pitchFamily="66" charset="0"/>
              </a:rPr>
              <a:t>…</a:t>
            </a:r>
            <a:r>
              <a:rPr lang="it-IT" altLang="it-IT" sz="4800" b="1" dirty="0">
                <a:solidFill>
                  <a:srgbClr val="002060"/>
                </a:solidFill>
                <a:latin typeface="Monotype Corsiva" pitchFamily="66" charset="0"/>
              </a:rPr>
              <a:t>e tante attività </a:t>
            </a:r>
            <a:r>
              <a:rPr lang="it-IT" altLang="it-IT" sz="4800" b="1" dirty="0">
                <a:solidFill>
                  <a:schemeClr val="accent4">
                    <a:lumMod val="20000"/>
                    <a:lumOff val="80000"/>
                  </a:schemeClr>
                </a:solidFill>
                <a:latin typeface="Monotype Corsiva" pitchFamily="66" charset="0"/>
              </a:rPr>
              <a:t>…</a:t>
            </a:r>
          </a:p>
        </p:txBody>
      </p:sp>
      <p:grpSp>
        <p:nvGrpSpPr>
          <p:cNvPr id="33829" name="Group 37"/>
          <p:cNvGrpSpPr>
            <a:grpSpLocks/>
          </p:cNvGrpSpPr>
          <p:nvPr/>
        </p:nvGrpSpPr>
        <p:grpSpPr bwMode="auto">
          <a:xfrm>
            <a:off x="762000" y="838200"/>
            <a:ext cx="7696200" cy="5486400"/>
            <a:chOff x="192" y="528"/>
            <a:chExt cx="4848" cy="3456"/>
          </a:xfrm>
        </p:grpSpPr>
        <p:sp>
          <p:nvSpPr>
            <p:cNvPr id="44044" name="Rectangle 24"/>
            <p:cNvSpPr>
              <a:spLocks noChangeArrowheads="1"/>
            </p:cNvSpPr>
            <p:nvPr/>
          </p:nvSpPr>
          <p:spPr bwMode="auto">
            <a:xfrm>
              <a:off x="528" y="528"/>
              <a:ext cx="1104" cy="519"/>
            </a:xfrm>
            <a:prstGeom prst="rect">
              <a:avLst/>
            </a:prstGeom>
            <a:ln>
              <a:solidFill>
                <a:schemeClr val="bg1"/>
              </a:solidFill>
              <a:headEnd/>
              <a:tailEnd/>
            </a:ln>
          </p:spPr>
          <p:style>
            <a:lnRef idx="2">
              <a:schemeClr val="accent2"/>
            </a:lnRef>
            <a:fillRef idx="1001">
              <a:schemeClr val="lt1"/>
            </a:fillRef>
            <a:effectRef idx="0">
              <a:schemeClr val="accent2"/>
            </a:effectRef>
            <a:fontRef idx="minor">
              <a:schemeClr val="dk1"/>
            </a:fontRef>
          </p:style>
          <p:txBody>
            <a:bodyPr>
              <a:spAutoFit/>
            </a:bodyPr>
            <a:lstStyle/>
            <a:p>
              <a:pPr algn="ctr" eaLnBrk="1" hangingPunct="1"/>
              <a:r>
                <a:rPr lang="it-IT" altLang="it-IT" sz="4800" b="1" dirty="0">
                  <a:solidFill>
                    <a:srgbClr val="002060"/>
                  </a:solidFill>
                  <a:latin typeface="Monotype Corsiva" pitchFamily="66" charset="0"/>
                </a:rPr>
                <a:t>P.O.F</a:t>
              </a:r>
              <a:r>
                <a:rPr lang="it-IT" altLang="it-IT" sz="4800" b="1" dirty="0">
                  <a:solidFill>
                    <a:srgbClr val="F0A010"/>
                  </a:solidFill>
                  <a:latin typeface="Monotype Corsiva" pitchFamily="66" charset="0"/>
                </a:rPr>
                <a:t>.</a:t>
              </a:r>
              <a:endParaRPr lang="it-IT" altLang="it-IT" sz="4400" b="1" dirty="0">
                <a:solidFill>
                  <a:srgbClr val="F0A010"/>
                </a:solidFill>
                <a:latin typeface="Monotype Corsiva" pitchFamily="66" charset="0"/>
              </a:endParaRPr>
            </a:p>
          </p:txBody>
        </p:sp>
        <p:sp>
          <p:nvSpPr>
            <p:cNvPr id="44045" name="Line 27"/>
            <p:cNvSpPr>
              <a:spLocks noChangeShapeType="1"/>
            </p:cNvSpPr>
            <p:nvPr/>
          </p:nvSpPr>
          <p:spPr bwMode="auto">
            <a:xfrm>
              <a:off x="5040" y="1392"/>
              <a:ext cx="0" cy="2592"/>
            </a:xfrm>
            <a:prstGeom prst="line">
              <a:avLst/>
            </a:prstGeom>
            <a:noFill/>
            <a:ln w="57150">
              <a:solidFill>
                <a:srgbClr val="FFCC00"/>
              </a:solidFill>
              <a:round/>
              <a:headEnd/>
              <a:tailEnd/>
            </a:ln>
            <a:effectLst>
              <a:outerShdw dist="28398" dir="20006097" algn="ctr" rotWithShape="0">
                <a:srgbClr val="FFFF99"/>
              </a:outerShdw>
            </a:effectLst>
          </p:spPr>
          <p:txBody>
            <a:bodyPr/>
            <a:lstStyle/>
            <a:p>
              <a:endParaRPr lang="it-IT"/>
            </a:p>
          </p:txBody>
        </p:sp>
        <p:sp>
          <p:nvSpPr>
            <p:cNvPr id="44046" name="Line 28"/>
            <p:cNvSpPr>
              <a:spLocks noChangeShapeType="1"/>
            </p:cNvSpPr>
            <p:nvPr/>
          </p:nvSpPr>
          <p:spPr bwMode="auto">
            <a:xfrm flipH="1">
              <a:off x="768" y="3984"/>
              <a:ext cx="4272" cy="0"/>
            </a:xfrm>
            <a:prstGeom prst="line">
              <a:avLst/>
            </a:prstGeom>
            <a:noFill/>
            <a:ln w="57150">
              <a:solidFill>
                <a:srgbClr val="FFCC00"/>
              </a:solidFill>
              <a:round/>
              <a:headEnd/>
              <a:tailEnd/>
            </a:ln>
            <a:effectLst>
              <a:outerShdw dist="28398" dir="20006097" algn="ctr" rotWithShape="0">
                <a:srgbClr val="FFFF99"/>
              </a:outerShdw>
            </a:effectLst>
          </p:spPr>
          <p:txBody>
            <a:bodyPr/>
            <a:lstStyle/>
            <a:p>
              <a:endParaRPr lang="it-IT"/>
            </a:p>
          </p:txBody>
        </p:sp>
        <p:sp>
          <p:nvSpPr>
            <p:cNvPr id="44047" name="Line 29"/>
            <p:cNvSpPr>
              <a:spLocks noChangeShapeType="1"/>
            </p:cNvSpPr>
            <p:nvPr/>
          </p:nvSpPr>
          <p:spPr bwMode="auto">
            <a:xfrm>
              <a:off x="192" y="768"/>
              <a:ext cx="0" cy="1776"/>
            </a:xfrm>
            <a:prstGeom prst="line">
              <a:avLst/>
            </a:prstGeom>
            <a:noFill/>
            <a:ln w="57150">
              <a:solidFill>
                <a:srgbClr val="FFCC00"/>
              </a:solidFill>
              <a:round/>
              <a:headEnd/>
              <a:tailEnd/>
            </a:ln>
            <a:effectLst>
              <a:outerShdw dist="28398" dir="20006097" algn="ctr" rotWithShape="0">
                <a:srgbClr val="FFFF99"/>
              </a:outerShdw>
            </a:effectLst>
          </p:spPr>
          <p:txBody>
            <a:bodyPr/>
            <a:lstStyle/>
            <a:p>
              <a:endParaRPr lang="it-IT"/>
            </a:p>
          </p:txBody>
        </p:sp>
        <p:sp>
          <p:nvSpPr>
            <p:cNvPr id="44048" name="Line 30"/>
            <p:cNvSpPr>
              <a:spLocks noChangeShapeType="1"/>
            </p:cNvSpPr>
            <p:nvPr/>
          </p:nvSpPr>
          <p:spPr bwMode="auto">
            <a:xfrm flipH="1">
              <a:off x="1728" y="768"/>
              <a:ext cx="2256" cy="0"/>
            </a:xfrm>
            <a:prstGeom prst="line">
              <a:avLst/>
            </a:prstGeom>
            <a:noFill/>
            <a:ln w="57150">
              <a:solidFill>
                <a:srgbClr val="FFCC00"/>
              </a:solidFill>
              <a:round/>
              <a:headEnd/>
              <a:tailEnd/>
            </a:ln>
            <a:effectLst>
              <a:outerShdw dist="28398" dir="20006097" algn="ctr" rotWithShape="0">
                <a:srgbClr val="FFFF99"/>
              </a:outerShdw>
            </a:effectLst>
          </p:spPr>
          <p:txBody>
            <a:bodyPr/>
            <a:lstStyle/>
            <a:p>
              <a:endParaRPr lang="it-IT"/>
            </a:p>
          </p:txBody>
        </p:sp>
        <p:sp>
          <p:nvSpPr>
            <p:cNvPr id="44049" name="Line 31"/>
            <p:cNvSpPr>
              <a:spLocks noChangeShapeType="1"/>
            </p:cNvSpPr>
            <p:nvPr/>
          </p:nvSpPr>
          <p:spPr bwMode="auto">
            <a:xfrm>
              <a:off x="192" y="768"/>
              <a:ext cx="288" cy="0"/>
            </a:xfrm>
            <a:prstGeom prst="line">
              <a:avLst/>
            </a:prstGeom>
            <a:noFill/>
            <a:ln w="57150">
              <a:solidFill>
                <a:srgbClr val="FFCC00"/>
              </a:solidFill>
              <a:round/>
              <a:headEnd/>
              <a:tailEnd/>
            </a:ln>
            <a:effectLst>
              <a:outerShdw dist="28398" dir="20006097" algn="ctr" rotWithShape="0">
                <a:srgbClr val="FFFF99"/>
              </a:outerShdw>
            </a:effectLst>
          </p:spPr>
          <p:txBody>
            <a:bodyPr/>
            <a:lstStyle/>
            <a:p>
              <a:endParaRPr lang="it-IT"/>
            </a:p>
          </p:txBody>
        </p:sp>
      </p:grpSp>
      <p:sp>
        <p:nvSpPr>
          <p:cNvPr id="33844" name="Rectangle 52"/>
          <p:cNvSpPr>
            <a:spLocks noChangeArrowheads="1"/>
          </p:cNvSpPr>
          <p:nvPr/>
        </p:nvSpPr>
        <p:spPr bwMode="auto">
          <a:xfrm>
            <a:off x="762000" y="1311275"/>
            <a:ext cx="2952750" cy="823913"/>
          </a:xfrm>
          <a:prstGeom prst="rect">
            <a:avLst/>
          </a:prstGeom>
          <a:noFill/>
          <a:ln w="9525">
            <a:noFill/>
            <a:miter lim="800000"/>
            <a:headEnd/>
            <a:tailEnd/>
          </a:ln>
          <a:effectLst/>
        </p:spPr>
        <p:txBody>
          <a:bodyPr>
            <a:spAutoFit/>
          </a:bodyPr>
          <a:lstStyle/>
          <a:p>
            <a:pPr algn="ctr" eaLnBrk="1" hangingPunct="1"/>
            <a:r>
              <a:rPr lang="it-IT" altLang="it-IT" sz="4800" b="1" dirty="0">
                <a:solidFill>
                  <a:schemeClr val="accent2"/>
                </a:solidFill>
                <a:latin typeface="Monotype Corsiva" pitchFamily="66" charset="0"/>
              </a:rPr>
              <a:t>PROGETTI</a:t>
            </a:r>
          </a:p>
        </p:txBody>
      </p:sp>
      <p:sp>
        <p:nvSpPr>
          <p:cNvPr id="33845" name="Line 53"/>
          <p:cNvSpPr>
            <a:spLocks noChangeShapeType="1"/>
          </p:cNvSpPr>
          <p:nvPr/>
        </p:nvSpPr>
        <p:spPr bwMode="auto">
          <a:xfrm>
            <a:off x="977900" y="2132013"/>
            <a:ext cx="2520950" cy="0"/>
          </a:xfrm>
          <a:prstGeom prst="line">
            <a:avLst/>
          </a:prstGeom>
          <a:noFill/>
          <a:ln w="38100">
            <a:solidFill>
              <a:srgbClr val="0000FF"/>
            </a:solidFill>
            <a:round/>
            <a:headEnd/>
            <a:tailEnd/>
          </a:ln>
          <a:effectLst/>
        </p:spPr>
        <p:txBody>
          <a:bodyPr wrap="none" anchor="ctr"/>
          <a:lstStyle/>
          <a:p>
            <a:endParaRPr lang="it-IT"/>
          </a:p>
        </p:txBody>
      </p:sp>
      <p:sp>
        <p:nvSpPr>
          <p:cNvPr id="33847" name="Text Box 55"/>
          <p:cNvSpPr txBox="1">
            <a:spLocks noChangeArrowheads="1"/>
          </p:cNvSpPr>
          <p:nvPr/>
        </p:nvSpPr>
        <p:spPr bwMode="auto">
          <a:xfrm>
            <a:off x="4692344" y="3334955"/>
            <a:ext cx="4517583" cy="954107"/>
          </a:xfrm>
          <a:prstGeom prst="rect">
            <a:avLst/>
          </a:prstGeom>
          <a:solidFill>
            <a:srgbClr val="0070C0"/>
          </a:solidFill>
          <a:ln>
            <a:noFill/>
          </a:ln>
          <a:effectLst>
            <a:outerShdw dist="28398" dir="20006097" algn="ctr" rotWithShape="0">
              <a:srgbClr val="FF6600"/>
            </a:outerShdw>
          </a:effectLst>
          <a:extLst/>
        </p:spPr>
        <p:txBody>
          <a:bodyPr wrap="none">
            <a:spAutoFit/>
          </a:bodyPr>
          <a:lstStyle/>
          <a:p>
            <a:pPr algn="ctr" eaLnBrk="1" hangingPunct="1">
              <a:defRPr/>
            </a:pPr>
            <a:r>
              <a:rPr lang="it-IT" altLang="it-IT" sz="2800" b="1" dirty="0">
                <a:solidFill>
                  <a:srgbClr val="FFFF99"/>
                </a:solidFill>
                <a:effectLst>
                  <a:outerShdw blurRad="38100" dist="38100" dir="2700000" algn="tl">
                    <a:srgbClr val="000000"/>
                  </a:outerShdw>
                </a:effectLst>
              </a:rPr>
              <a:t>La Scuola incontra</a:t>
            </a:r>
          </a:p>
          <a:p>
            <a:pPr algn="ctr" eaLnBrk="1" hangingPunct="1">
              <a:defRPr/>
            </a:pPr>
            <a:r>
              <a:rPr lang="it-IT" altLang="it-IT" sz="2800" b="1" dirty="0">
                <a:solidFill>
                  <a:srgbClr val="FFFF99"/>
                </a:solidFill>
                <a:effectLst>
                  <a:outerShdw blurRad="38100" dist="38100" dir="2700000" algn="tl">
                    <a:srgbClr val="000000"/>
                  </a:outerShdw>
                </a:effectLst>
              </a:rPr>
              <a:t>Personaggi della cultura </a:t>
            </a:r>
          </a:p>
        </p:txBody>
      </p:sp>
      <p:sp>
        <p:nvSpPr>
          <p:cNvPr id="33849" name="Text Box 57"/>
          <p:cNvSpPr txBox="1">
            <a:spLocks noChangeArrowheads="1"/>
          </p:cNvSpPr>
          <p:nvPr/>
        </p:nvSpPr>
        <p:spPr bwMode="auto">
          <a:xfrm>
            <a:off x="407987" y="3395662"/>
            <a:ext cx="4236021" cy="1384995"/>
          </a:xfrm>
          <a:prstGeom prst="rect">
            <a:avLst/>
          </a:prstGeom>
          <a:solidFill>
            <a:schemeClr val="bg1">
              <a:lumMod val="65000"/>
            </a:schemeClr>
          </a:solidFill>
          <a:ln>
            <a:noFill/>
          </a:ln>
          <a:effectLst>
            <a:outerShdw dist="28398" dir="20006097" algn="ctr" rotWithShape="0">
              <a:srgbClr val="FF6600"/>
            </a:outerShdw>
          </a:effectLst>
          <a:extLst/>
        </p:spPr>
        <p:txBody>
          <a:bodyPr wrap="square">
            <a:spAutoFit/>
          </a:bodyPr>
          <a:lstStyle/>
          <a:p>
            <a:pPr algn="ctr" eaLnBrk="1" hangingPunct="1">
              <a:defRPr/>
            </a:pPr>
            <a:r>
              <a:rPr lang="it-IT" altLang="it-IT" sz="2800" dirty="0">
                <a:solidFill>
                  <a:srgbClr val="002060"/>
                </a:solidFill>
                <a:effectLst>
                  <a:outerShdw blurRad="38100" dist="38100" dir="2700000" algn="tl">
                    <a:srgbClr val="000000"/>
                  </a:outerShdw>
                </a:effectLst>
              </a:rPr>
              <a:t>Intercultura scambi con </a:t>
            </a:r>
          </a:p>
          <a:p>
            <a:pPr algn="ctr" eaLnBrk="1" hangingPunct="1">
              <a:defRPr/>
            </a:pPr>
            <a:r>
              <a:rPr lang="it-IT" altLang="it-IT" sz="2800" dirty="0">
                <a:solidFill>
                  <a:srgbClr val="002060"/>
                </a:solidFill>
                <a:effectLst>
                  <a:outerShdw blurRad="38100" dist="38100" dir="2700000" algn="tl">
                    <a:srgbClr val="000000"/>
                  </a:outerShdw>
                </a:effectLst>
              </a:rPr>
              <a:t>Scuole Europee</a:t>
            </a:r>
          </a:p>
        </p:txBody>
      </p:sp>
      <p:sp>
        <p:nvSpPr>
          <p:cNvPr id="33850" name="Text Box 58"/>
          <p:cNvSpPr txBox="1">
            <a:spLocks noChangeArrowheads="1"/>
          </p:cNvSpPr>
          <p:nvPr/>
        </p:nvSpPr>
        <p:spPr bwMode="auto">
          <a:xfrm>
            <a:off x="1965325" y="2252663"/>
            <a:ext cx="6279284" cy="954087"/>
          </a:xfrm>
          <a:prstGeom prst="rect">
            <a:avLst/>
          </a:prstGeom>
          <a:solidFill>
            <a:srgbClr val="FF0000"/>
          </a:solidFill>
          <a:ln>
            <a:noFill/>
          </a:ln>
          <a:effectLst>
            <a:outerShdw dist="28398" dir="20006097" algn="ctr" rotWithShape="0">
              <a:srgbClr val="FF6600"/>
            </a:outerShdw>
          </a:effectLst>
          <a:extLst/>
        </p:spPr>
        <p:txBody>
          <a:bodyPr wrap="square">
            <a:spAutoFit/>
          </a:bodyPr>
          <a:lstStyle/>
          <a:p>
            <a:pPr algn="ctr" eaLnBrk="1" hangingPunct="1">
              <a:defRPr/>
            </a:pPr>
            <a:r>
              <a:rPr lang="it-IT" altLang="it-IT" sz="2800" b="1" dirty="0">
                <a:solidFill>
                  <a:srgbClr val="FFFF00"/>
                </a:solidFill>
                <a:effectLst>
                  <a:outerShdw blurRad="38100" dist="38100" dir="2700000" algn="tl">
                    <a:srgbClr val="000000"/>
                  </a:outerShdw>
                </a:effectLst>
              </a:rPr>
              <a:t>Internet delle cose: controllare e o </a:t>
            </a:r>
          </a:p>
          <a:p>
            <a:pPr algn="ctr" eaLnBrk="1" hangingPunct="1">
              <a:defRPr/>
            </a:pPr>
            <a:r>
              <a:rPr lang="it-IT" altLang="it-IT" sz="2800" b="1" dirty="0">
                <a:solidFill>
                  <a:srgbClr val="FFFF00"/>
                </a:solidFill>
                <a:effectLst>
                  <a:outerShdw blurRad="38100" dist="38100" dir="2700000" algn="tl">
                    <a:srgbClr val="000000"/>
                  </a:outerShdw>
                </a:effectLst>
              </a:rPr>
              <a:t>comandare dispositivi a distanza</a:t>
            </a:r>
          </a:p>
        </p:txBody>
      </p:sp>
      <p:sp>
        <p:nvSpPr>
          <p:cNvPr id="33851" name="Text Box 59"/>
          <p:cNvSpPr txBox="1">
            <a:spLocks noChangeArrowheads="1"/>
          </p:cNvSpPr>
          <p:nvPr/>
        </p:nvSpPr>
        <p:spPr bwMode="auto">
          <a:xfrm>
            <a:off x="202990" y="4803905"/>
            <a:ext cx="4570483" cy="1384995"/>
          </a:xfrm>
          <a:prstGeom prst="rect">
            <a:avLst/>
          </a:prstGeom>
          <a:solidFill>
            <a:srgbClr val="00B050"/>
          </a:solidFill>
          <a:ln>
            <a:noFill/>
          </a:ln>
          <a:effectLst>
            <a:outerShdw dist="28398" dir="20006097" algn="ctr" rotWithShape="0">
              <a:srgbClr val="FF6600"/>
            </a:outerShdw>
          </a:effectLst>
          <a:extLst/>
        </p:spPr>
        <p:txBody>
          <a:bodyPr wrap="none">
            <a:spAutoFit/>
          </a:bodyPr>
          <a:lstStyle/>
          <a:p>
            <a:pPr algn="ctr" eaLnBrk="1" hangingPunct="1">
              <a:defRPr/>
            </a:pPr>
            <a:r>
              <a:rPr lang="it-IT" altLang="it-IT" sz="2800" b="1" dirty="0">
                <a:solidFill>
                  <a:srgbClr val="FFFF00"/>
                </a:solidFill>
                <a:effectLst>
                  <a:outerShdw blurRad="38100" dist="38100" dir="2700000" algn="tl">
                    <a:srgbClr val="000000"/>
                  </a:outerShdw>
                </a:effectLst>
              </a:rPr>
              <a:t>Orientamento scolastico </a:t>
            </a:r>
          </a:p>
          <a:p>
            <a:pPr algn="ctr" eaLnBrk="1" hangingPunct="1">
              <a:defRPr/>
            </a:pPr>
            <a:r>
              <a:rPr lang="it-IT" altLang="it-IT" sz="2800" b="1" dirty="0">
                <a:solidFill>
                  <a:srgbClr val="FFFF00"/>
                </a:solidFill>
                <a:effectLst>
                  <a:outerShdw blurRad="38100" dist="38100" dir="2700000" algn="tl">
                    <a:srgbClr val="000000"/>
                  </a:outerShdw>
                </a:effectLst>
              </a:rPr>
              <a:t>e universitario: </a:t>
            </a:r>
          </a:p>
          <a:p>
            <a:pPr algn="ctr" eaLnBrk="1" hangingPunct="1">
              <a:defRPr/>
            </a:pPr>
            <a:r>
              <a:rPr lang="it-IT" altLang="it-IT" sz="2800" b="1" dirty="0">
                <a:solidFill>
                  <a:srgbClr val="FFFF00"/>
                </a:solidFill>
                <a:effectLst>
                  <a:outerShdw blurRad="38100" dist="38100" dir="2700000" algn="tl">
                    <a:srgbClr val="000000"/>
                  </a:outerShdw>
                </a:effectLst>
              </a:rPr>
              <a:t>preparazione ai test</a:t>
            </a:r>
          </a:p>
        </p:txBody>
      </p:sp>
      <p:sp>
        <p:nvSpPr>
          <p:cNvPr id="33852" name="Text Box 60"/>
          <p:cNvSpPr txBox="1">
            <a:spLocks noChangeArrowheads="1"/>
          </p:cNvSpPr>
          <p:nvPr/>
        </p:nvSpPr>
        <p:spPr bwMode="auto">
          <a:xfrm>
            <a:off x="4427538" y="1441450"/>
            <a:ext cx="3817071" cy="523220"/>
          </a:xfrm>
          <a:prstGeom prst="rect">
            <a:avLst/>
          </a:prstGeom>
          <a:solidFill>
            <a:srgbClr val="FFFF00"/>
          </a:solidFill>
          <a:ln>
            <a:noFill/>
          </a:ln>
          <a:effectLst>
            <a:outerShdw dist="28398" dir="20006097" algn="ctr" rotWithShape="0">
              <a:srgbClr val="FF6600"/>
            </a:outerShdw>
          </a:effectLst>
          <a:extLst/>
        </p:spPr>
        <p:txBody>
          <a:bodyPr wrap="none">
            <a:spAutoFit/>
          </a:bodyPr>
          <a:lstStyle/>
          <a:p>
            <a:pPr eaLnBrk="1" hangingPunct="1">
              <a:defRPr/>
            </a:pPr>
            <a:r>
              <a:rPr lang="it-IT" altLang="it-IT" sz="2800" b="1" dirty="0">
                <a:ln w="10541" cmpd="sng">
                  <a:solidFill>
                    <a:srgbClr val="7D7D7D">
                      <a:tint val="100000"/>
                      <a:shade val="100000"/>
                      <a:satMod val="110000"/>
                    </a:srgbClr>
                  </a:solidFill>
                  <a:prstDash val="solid"/>
                </a:ln>
                <a:solidFill>
                  <a:srgbClr val="002060"/>
                </a:solidFill>
              </a:rPr>
              <a:t>Scuola Amica Unicef</a:t>
            </a:r>
          </a:p>
        </p:txBody>
      </p:sp>
      <p:sp>
        <p:nvSpPr>
          <p:cNvPr id="2" name="CasellaDiTesto 1"/>
          <p:cNvSpPr txBox="1"/>
          <p:nvPr/>
        </p:nvSpPr>
        <p:spPr>
          <a:xfrm>
            <a:off x="4860032" y="4629150"/>
            <a:ext cx="3882794" cy="1384995"/>
          </a:xfrm>
          <a:prstGeom prst="rect">
            <a:avLst/>
          </a:prstGeom>
          <a:solidFill>
            <a:schemeClr val="accent1">
              <a:lumMod val="60000"/>
              <a:lumOff val="40000"/>
            </a:schemeClr>
          </a:solidFill>
          <a:ln>
            <a:noFill/>
          </a:ln>
          <a:effectLst>
            <a:outerShdw dist="28398" dir="20006097" algn="ctr" rotWithShape="0">
              <a:srgbClr val="FF6600"/>
            </a:outerShdw>
          </a:effectLst>
          <a:extLst/>
        </p:spPr>
        <p:txBody>
          <a:bodyPr wrap="none">
            <a:spAutoFit/>
          </a:bodyPr>
          <a:lstStyle>
            <a:defPPr>
              <a:defRPr lang="it-IT"/>
            </a:defPPr>
            <a:lvl1pPr algn="l">
              <a:defRPr sz="2800">
                <a:solidFill>
                  <a:srgbClr val="FFFF99"/>
                </a:solidFill>
                <a:effectLst>
                  <a:outerShdw blurRad="38100" dist="38100" dir="2700000" algn="tl">
                    <a:srgbClr val="000000"/>
                  </a:outerShdw>
                </a:effectLst>
              </a:defRPr>
            </a:lvl1pPr>
          </a:lstStyle>
          <a:p>
            <a:pPr algn="ctr" eaLnBrk="1" hangingPunct="1">
              <a:defRPr/>
            </a:pPr>
            <a:r>
              <a:rPr lang="it-IT" dirty="0" smtClean="0">
                <a:solidFill>
                  <a:schemeClr val="accent2">
                    <a:lumMod val="75000"/>
                  </a:schemeClr>
                </a:solidFill>
              </a:rPr>
              <a:t>Attività di alternanza </a:t>
            </a:r>
          </a:p>
          <a:p>
            <a:pPr algn="ctr" eaLnBrk="1" hangingPunct="1">
              <a:defRPr/>
            </a:pPr>
            <a:r>
              <a:rPr lang="it-IT" dirty="0" smtClean="0">
                <a:solidFill>
                  <a:schemeClr val="accent2">
                    <a:lumMod val="75000"/>
                  </a:schemeClr>
                </a:solidFill>
              </a:rPr>
              <a:t>Scuola – Lavoro </a:t>
            </a:r>
          </a:p>
          <a:p>
            <a:pPr algn="ctr" eaLnBrk="1" hangingPunct="1">
              <a:defRPr/>
            </a:pPr>
            <a:r>
              <a:rPr lang="it-IT" dirty="0" smtClean="0">
                <a:solidFill>
                  <a:schemeClr val="accent2">
                    <a:lumMod val="75000"/>
                  </a:schemeClr>
                </a:solidFill>
              </a:rPr>
              <a:t>con Aziende ed Enti</a:t>
            </a:r>
          </a:p>
        </p:txBody>
      </p:sp>
    </p:spTree>
    <p:extLst>
      <p:ext uri="{BB962C8B-B14F-4D97-AF65-F5344CB8AC3E}">
        <p14:creationId xmlns:p14="http://schemas.microsoft.com/office/powerpoint/2010/main" val="31988283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G:\MATERIALE PER ORIENTAMENTO\FOTO PER VIDEO\Alternanza Scuola Lavoro\Diapositiv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1614" y="836712"/>
            <a:ext cx="7008778" cy="525658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Attività</a:t>
            </a:r>
          </a:p>
        </p:txBody>
      </p:sp>
    </p:spTree>
    <p:extLst>
      <p:ext uri="{BB962C8B-B14F-4D97-AF65-F5344CB8AC3E}">
        <p14:creationId xmlns:p14="http://schemas.microsoft.com/office/powerpoint/2010/main" val="22435724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G:\MATERIALE PER ORIENTAMENTO\FOTO PER VIDEO\Alternanza Scuola Lavoro\Diapositiva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836712"/>
            <a:ext cx="3816424" cy="2862318"/>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G:\MATERIALE PER ORIENTAMENTO\FOTO PER VIDEO\Alternanza Scuola Lavoro\Diapositiva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605838"/>
            <a:ext cx="3792422" cy="284431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Attività</a:t>
            </a:r>
          </a:p>
        </p:txBody>
      </p:sp>
      <p:sp>
        <p:nvSpPr>
          <p:cNvPr id="7" name="Rectangle 2"/>
          <p:cNvSpPr txBox="1">
            <a:spLocks noChangeArrowheads="1"/>
          </p:cNvSpPr>
          <p:nvPr/>
        </p:nvSpPr>
        <p:spPr>
          <a:xfrm>
            <a:off x="4704015" y="1772816"/>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Abbiamo in cantiere……</a:t>
            </a:r>
          </a:p>
        </p:txBody>
      </p:sp>
    </p:spTree>
    <p:extLst>
      <p:ext uri="{BB962C8B-B14F-4D97-AF65-F5344CB8AC3E}">
        <p14:creationId xmlns:p14="http://schemas.microsoft.com/office/powerpoint/2010/main" val="23861563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G:\MATERIALE PER ORIENTAMENTO\FOTO PER VIDEO\Alternanza Scuola Lavoro\Diapositiva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212976"/>
            <a:ext cx="4320480" cy="3240360"/>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G:\MATERIALE PER ORIENTAMENTO\FOTO PER VIDEO\Alternanza Scuola Lavoro\Diapositiva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774086"/>
            <a:ext cx="3923928" cy="294294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a:xfrm>
            <a:off x="657701" y="1371178"/>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Abbiamo in cantiere……</a:t>
            </a:r>
          </a:p>
        </p:txBody>
      </p:sp>
      <p:sp>
        <p:nvSpPr>
          <p:cNvPr id="6"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Attività</a:t>
            </a:r>
          </a:p>
        </p:txBody>
      </p:sp>
    </p:spTree>
    <p:extLst>
      <p:ext uri="{BB962C8B-B14F-4D97-AF65-F5344CB8AC3E}">
        <p14:creationId xmlns:p14="http://schemas.microsoft.com/office/powerpoint/2010/main" val="33456502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G:\MATERIALE PER ORIENTAMENTO\ultime foto 2016_2017\ALTERNANZA SCUOLA-LAVORO\SAM_14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606425"/>
            <a:ext cx="3696410" cy="2772307"/>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G:\MATERIALE PER ORIENTAMENTO\ultime foto 2016_2017\ALTERNANZA SCUOLA-LAVORO\SAM_14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3356992"/>
            <a:ext cx="4128459" cy="309634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txBox="1">
            <a:spLocks noChangeArrowheads="1"/>
          </p:cNvSpPr>
          <p:nvPr/>
        </p:nvSpPr>
        <p:spPr>
          <a:xfrm>
            <a:off x="4615926" y="1772816"/>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Attività di </a:t>
            </a:r>
          </a:p>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Alternanza</a:t>
            </a:r>
          </a:p>
        </p:txBody>
      </p:sp>
      <p:sp>
        <p:nvSpPr>
          <p:cNvPr id="5"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Attività</a:t>
            </a:r>
          </a:p>
        </p:txBody>
      </p:sp>
    </p:spTree>
    <p:extLst>
      <p:ext uri="{BB962C8B-B14F-4D97-AF65-F5344CB8AC3E}">
        <p14:creationId xmlns:p14="http://schemas.microsoft.com/office/powerpoint/2010/main" val="38622614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Immagine 1"/>
          <p:cNvPicPr>
            <a:picLocks noChangeAspect="1"/>
          </p:cNvPicPr>
          <p:nvPr/>
        </p:nvPicPr>
        <p:blipFill>
          <a:blip r:embed="rId2"/>
          <a:srcRect/>
          <a:stretch>
            <a:fillRect/>
          </a:stretch>
        </p:blipFill>
        <p:spPr bwMode="auto">
          <a:xfrm>
            <a:off x="611560" y="740700"/>
            <a:ext cx="7920880" cy="5280587"/>
          </a:xfrm>
          <a:prstGeom prst="rect">
            <a:avLst/>
          </a:prstGeom>
          <a:noFill/>
          <a:ln w="9525">
            <a:noFill/>
            <a:miter lim="800000"/>
            <a:headEnd/>
            <a:tailEnd/>
          </a:ln>
        </p:spPr>
      </p:pic>
      <p:sp>
        <p:nvSpPr>
          <p:cNvPr id="3"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Attività di ……</a:t>
            </a:r>
          </a:p>
        </p:txBody>
      </p:sp>
      <p:sp>
        <p:nvSpPr>
          <p:cNvPr id="4" name="Rectangle 2"/>
          <p:cNvSpPr txBox="1">
            <a:spLocks noChangeArrowheads="1"/>
          </p:cNvSpPr>
          <p:nvPr/>
        </p:nvSpPr>
        <p:spPr>
          <a:xfrm>
            <a:off x="1547664" y="5949280"/>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Stage……</a:t>
            </a:r>
          </a:p>
        </p:txBody>
      </p:sp>
    </p:spTree>
    <p:extLst>
      <p:ext uri="{BB962C8B-B14F-4D97-AF65-F5344CB8AC3E}">
        <p14:creationId xmlns:p14="http://schemas.microsoft.com/office/powerpoint/2010/main" val="11844508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Immagine 1"/>
          <p:cNvPicPr>
            <a:picLocks noChangeAspect="1"/>
          </p:cNvPicPr>
          <p:nvPr/>
        </p:nvPicPr>
        <p:blipFill>
          <a:blip r:embed="rId2"/>
          <a:srcRect/>
          <a:stretch>
            <a:fillRect/>
          </a:stretch>
        </p:blipFill>
        <p:spPr bwMode="auto">
          <a:xfrm>
            <a:off x="611560" y="404664"/>
            <a:ext cx="7992888" cy="5328592"/>
          </a:xfrm>
          <a:prstGeom prst="rect">
            <a:avLst/>
          </a:prstGeom>
          <a:noFill/>
          <a:ln w="9525">
            <a:noFill/>
            <a:miter lim="800000"/>
            <a:headEnd/>
            <a:tailEnd/>
          </a:ln>
        </p:spPr>
      </p:pic>
      <p:sp>
        <p:nvSpPr>
          <p:cNvPr id="4" name="Rectangle 2"/>
          <p:cNvSpPr txBox="1">
            <a:spLocks noChangeArrowheads="1"/>
          </p:cNvSpPr>
          <p:nvPr/>
        </p:nvSpPr>
        <p:spPr>
          <a:xfrm>
            <a:off x="179512" y="4797152"/>
            <a:ext cx="8640960" cy="1553767"/>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endParaRPr lang="it-IT" altLang="it-IT" sz="2800" dirty="0" smtClean="0">
              <a:solidFill>
                <a:srgbClr val="002060"/>
              </a:solidFill>
              <a:effectLst>
                <a:outerShdw blurRad="38100" dist="38100" dir="2700000" algn="tl">
                  <a:srgbClr val="000000"/>
                </a:outerShdw>
              </a:effectLst>
              <a:latin typeface="Bauhaus 93" panose="04030905020B02020C02" pitchFamily="82" charset="0"/>
            </a:endParaRPr>
          </a:p>
          <a:p>
            <a:pPr marL="342900" indent="-342900" algn="ctr">
              <a:lnSpc>
                <a:spcPct val="90000"/>
              </a:lnSpc>
              <a:spcBef>
                <a:spcPct val="20000"/>
              </a:spcBef>
              <a:defRPr/>
            </a:pPr>
            <a:endParaRPr lang="it-IT" altLang="it-IT" sz="2800" dirty="0" smtClean="0">
              <a:solidFill>
                <a:srgbClr val="002060"/>
              </a:solidFill>
              <a:effectLst>
                <a:outerShdw blurRad="38100" dist="38100" dir="2700000" algn="tl">
                  <a:srgbClr val="000000"/>
                </a:outerShdw>
              </a:effectLst>
              <a:latin typeface="Bauhaus 93" panose="04030905020B02020C02" pitchFamily="82" charset="0"/>
            </a:endParaRPr>
          </a:p>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Studenti  liceo  scienze  umane  - Stage  in aula con bambini scuole Elementari</a:t>
            </a:r>
          </a:p>
        </p:txBody>
      </p:sp>
      <p:sp>
        <p:nvSpPr>
          <p:cNvPr id="3" name="Rectangle 2"/>
          <p:cNvSpPr txBox="1">
            <a:spLocks noChangeArrowheads="1"/>
          </p:cNvSpPr>
          <p:nvPr/>
        </p:nvSpPr>
        <p:spPr>
          <a:xfrm>
            <a:off x="4644008" y="-27384"/>
            <a:ext cx="3528392" cy="576063"/>
          </a:xfrm>
          <a:prstGeom prst="rect">
            <a:avLst/>
          </a:prstGeom>
          <a:solidFill>
            <a:schemeClr val="bg2">
              <a:lumMod val="75000"/>
            </a:schemeClr>
          </a:solidFill>
          <a:effectLst>
            <a:outerShdw dist="45791" dir="2021404" algn="ctr" rotWithShape="0">
              <a:schemeClr val="tx1">
                <a:alpha val="50000"/>
              </a:schemeClr>
            </a:outerShdw>
          </a:effectLst>
          <a:extLst/>
        </p:spPr>
        <p:txBody>
          <a:bodyPr anchor="t">
            <a:normAutofit fontScale="92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Il liceo all’opera</a:t>
            </a:r>
          </a:p>
        </p:txBody>
      </p:sp>
    </p:spTree>
    <p:extLst>
      <p:ext uri="{BB962C8B-B14F-4D97-AF65-F5344CB8AC3E}">
        <p14:creationId xmlns:p14="http://schemas.microsoft.com/office/powerpoint/2010/main" val="9732138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G:\MATERIALE PER ORIENTAMENTO\FOTO PER VIDEO\Le Nostre attività Extracurriculari\Diapositiva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1" y="768162"/>
            <a:ext cx="3355762" cy="251682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4572000" y="1268760"/>
            <a:ext cx="3869785" cy="1744634"/>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fontScale="92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Potenziamento </a:t>
            </a:r>
          </a:p>
          <a:p>
            <a:pPr marL="342900" indent="-342900" algn="ctr">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e </a:t>
            </a:r>
          </a:p>
          <a:p>
            <a:pPr marL="342900" indent="-342900" algn="ctr">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sportello didattico</a:t>
            </a:r>
          </a:p>
        </p:txBody>
      </p:sp>
      <p:pic>
        <p:nvPicPr>
          <p:cNvPr id="18435" name="Picture 3" descr="G:\MATERIALE PER ORIENTAMENTO\FOTO PER VIDEO\Le Nostre attività Extracurriculari\Diapositiva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5403" y="3573016"/>
            <a:ext cx="3840426" cy="288032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Attività</a:t>
            </a:r>
          </a:p>
        </p:txBody>
      </p:sp>
    </p:spTree>
    <p:extLst>
      <p:ext uri="{BB962C8B-B14F-4D97-AF65-F5344CB8AC3E}">
        <p14:creationId xmlns:p14="http://schemas.microsoft.com/office/powerpoint/2010/main" val="14825064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G:\MATERIALE PER ORIENTAMENTO\FOTO PER VIDEO\Le Nostre attività Extracurriculari\Diapositiva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301" y="504056"/>
            <a:ext cx="3930691" cy="2948018"/>
          </a:xfrm>
          <a:prstGeom prst="rect">
            <a:avLst/>
          </a:prstGeom>
          <a:noFill/>
          <a:extLst>
            <a:ext uri="{909E8E84-426E-40DD-AFC4-6F175D3DCCD1}">
              <a14:hiddenFill xmlns:a14="http://schemas.microsoft.com/office/drawing/2010/main">
                <a:solidFill>
                  <a:srgbClr val="FFFFFF"/>
                </a:solidFill>
              </a14:hiddenFill>
            </a:ext>
          </a:extLst>
        </p:spPr>
      </p:pic>
      <p:pic>
        <p:nvPicPr>
          <p:cNvPr id="19459" name="Picture 3" descr="G:\MATERIALE PER ORIENTAMENTO\FOTO PER VIDEO\Le Nostre attività Extracurriculari\Diapositiva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8235" y="3284984"/>
            <a:ext cx="4247456" cy="318559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p:cNvSpPr txBox="1">
            <a:spLocks noChangeArrowheads="1"/>
          </p:cNvSpPr>
          <p:nvPr/>
        </p:nvSpPr>
        <p:spPr>
          <a:xfrm>
            <a:off x="4572000" y="1268760"/>
            <a:ext cx="3869785" cy="1744634"/>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endParaRPr lang="it-IT" altLang="it-IT" sz="3600" dirty="0" smtClean="0">
              <a:solidFill>
                <a:srgbClr val="002060"/>
              </a:solidFill>
              <a:effectLst>
                <a:outerShdw blurRad="38100" dist="38100" dir="2700000" algn="tl">
                  <a:srgbClr val="000000"/>
                </a:outerShdw>
              </a:effectLst>
              <a:latin typeface="Bauhaus 93" panose="04030905020B02020C02" pitchFamily="82" charset="0"/>
            </a:endParaRPr>
          </a:p>
          <a:p>
            <a:pPr marL="342900" indent="-342900" algn="ctr">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Uguali tutti…</a:t>
            </a:r>
          </a:p>
        </p:txBody>
      </p:sp>
      <p:sp>
        <p:nvSpPr>
          <p:cNvPr id="8"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Attività</a:t>
            </a:r>
          </a:p>
        </p:txBody>
      </p:sp>
      <p:sp>
        <p:nvSpPr>
          <p:cNvPr id="6" name="Personalizzato 5">
            <a:hlinkClick r:id="rId4" action="ppaction://hlinksldjump" highlightClick="1"/>
          </p:cNvPr>
          <p:cNvSpPr/>
          <p:nvPr/>
        </p:nvSpPr>
        <p:spPr>
          <a:xfrm>
            <a:off x="571351" y="6033136"/>
            <a:ext cx="1447062" cy="432048"/>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bg1"/>
                </a:solidFill>
              </a:rPr>
              <a:t>MENU’</a:t>
            </a:r>
            <a:endParaRPr lang="it-IT" b="1" dirty="0">
              <a:solidFill>
                <a:schemeClr val="bg1"/>
              </a:solidFill>
            </a:endParaRPr>
          </a:p>
        </p:txBody>
      </p:sp>
    </p:spTree>
    <p:extLst>
      <p:ext uri="{BB962C8B-B14F-4D97-AF65-F5344CB8AC3E}">
        <p14:creationId xmlns:p14="http://schemas.microsoft.com/office/powerpoint/2010/main" val="2083575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44008" y="-110579"/>
            <a:ext cx="3600400"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3000" dirty="0" smtClean="0">
                <a:solidFill>
                  <a:srgbClr val="002060"/>
                </a:solidFill>
                <a:effectLst>
                  <a:outerShdw blurRad="38100" dist="38100" dir="2700000" algn="tl">
                    <a:srgbClr val="000000"/>
                  </a:outerShdw>
                </a:effectLst>
                <a:latin typeface="Bauhaus 93" panose="04030905020B02020C02" pitchFamily="82" charset="0"/>
              </a:rPr>
              <a:t>Le nostre certificazioni</a:t>
            </a:r>
          </a:p>
        </p:txBody>
      </p:sp>
      <p:pic>
        <p:nvPicPr>
          <p:cNvPr id="20482" name="Picture 2" descr="G:\MATERIALE PER ORIENTAMENTO\FOTO PER VIDEO\Le Nostre attività Extracurriculari\Diapositiva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548" y="404664"/>
            <a:ext cx="3840428" cy="2880320"/>
          </a:xfrm>
          <a:prstGeom prst="rect">
            <a:avLst/>
          </a:prstGeom>
          <a:noFill/>
          <a:extLst>
            <a:ext uri="{909E8E84-426E-40DD-AFC4-6F175D3DCCD1}">
              <a14:hiddenFill xmlns:a14="http://schemas.microsoft.com/office/drawing/2010/main">
                <a:solidFill>
                  <a:srgbClr val="FFFFFF"/>
                </a:solidFill>
              </a14:hiddenFill>
            </a:ext>
          </a:extLst>
        </p:spPr>
      </p:pic>
      <p:pic>
        <p:nvPicPr>
          <p:cNvPr id="20483" name="Picture 3" descr="G:\MATERIALE PER ORIENTAMENTO\FOTO PER VIDEO\Le Nostre attività Extracurriculari\Diapositiva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1644" y="836712"/>
            <a:ext cx="4224470" cy="3168352"/>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G:\MATERIALE PER ORIENTAMENTO\FOTO PER VIDEO\Le Nostre attività Extracurriculari\Diapositiva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789040"/>
            <a:ext cx="3579720" cy="2684790"/>
          </a:xfrm>
          <a:prstGeom prst="rect">
            <a:avLst/>
          </a:prstGeom>
          <a:noFill/>
          <a:extLst>
            <a:ext uri="{909E8E84-426E-40DD-AFC4-6F175D3DCCD1}">
              <a14:hiddenFill xmlns:a14="http://schemas.microsoft.com/office/drawing/2010/main">
                <a:solidFill>
                  <a:srgbClr val="FFFFFF"/>
                </a:solidFill>
              </a14:hiddenFill>
            </a:ext>
          </a:extLst>
        </p:spPr>
      </p:pic>
      <p:pic>
        <p:nvPicPr>
          <p:cNvPr id="20485" name="Picture 5" descr="G:\MATERIALE PER ORIENTAMENTO\FOTO PER VIDEO\Le Nostre attività Extracurriculari\Diapositiva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1645" y="3712119"/>
            <a:ext cx="4290284" cy="2756798"/>
          </a:xfrm>
          <a:prstGeom prst="rect">
            <a:avLst/>
          </a:prstGeom>
          <a:noFill/>
          <a:extLst>
            <a:ext uri="{909E8E84-426E-40DD-AFC4-6F175D3DCCD1}">
              <a14:hiddenFill xmlns:a14="http://schemas.microsoft.com/office/drawing/2010/main">
                <a:solidFill>
                  <a:srgbClr val="FFFFFF"/>
                </a:solidFill>
              </a14:hiddenFill>
            </a:ext>
          </a:extLst>
        </p:spPr>
      </p:pic>
      <p:sp>
        <p:nvSpPr>
          <p:cNvPr id="3" name="Personalizzato 2">
            <a:hlinkClick r:id="rId6" action="ppaction://hlinksldjump" highlightClick="1"/>
          </p:cNvPr>
          <p:cNvSpPr/>
          <p:nvPr/>
        </p:nvSpPr>
        <p:spPr>
          <a:xfrm>
            <a:off x="7236296" y="6165304"/>
            <a:ext cx="1584176" cy="504056"/>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MENU’</a:t>
            </a:r>
            <a:endParaRPr lang="it-IT" b="1" dirty="0"/>
          </a:p>
        </p:txBody>
      </p:sp>
      <p:pic>
        <p:nvPicPr>
          <p:cNvPr id="717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5549" y="2513459"/>
            <a:ext cx="3840428" cy="77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045558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ChangeArrowheads="1"/>
          </p:cNvSpPr>
          <p:nvPr/>
        </p:nvSpPr>
        <p:spPr bwMode="auto">
          <a:xfrm>
            <a:off x="323850" y="796925"/>
            <a:ext cx="8686800" cy="26320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342792" rIns="-39675" bIns="0">
            <a:spAutoFit/>
          </a:bodyPr>
          <a:lstStyle/>
          <a:p>
            <a:pPr algn="ctr" eaLnBrk="1" hangingPunct="1">
              <a:defRPr/>
            </a:pPr>
            <a:r>
              <a:rPr lang="it-IT" altLang="it-IT" sz="4200" b="1" dirty="0">
                <a:solidFill>
                  <a:srgbClr val="00B0F0"/>
                </a:solidFill>
                <a:latin typeface="Bauhaus 93" panose="04030905020B02020C02" pitchFamily="82" charset="0"/>
              </a:rPr>
              <a:t>  </a:t>
            </a:r>
            <a:r>
              <a:rPr lang="it-IT" altLang="it-IT" sz="4200" b="1" dirty="0">
                <a:solidFill>
                  <a:srgbClr val="00B0F0"/>
                </a:solidFill>
                <a:effectLst>
                  <a:outerShdw blurRad="38100" dist="38100" dir="2700000" algn="tl">
                    <a:srgbClr val="FFFFFF"/>
                  </a:outerShdw>
                </a:effectLst>
                <a:latin typeface="Bauhaus 93" panose="04030905020B02020C02" pitchFamily="82" charset="0"/>
              </a:rPr>
              <a:t>ISTITUTO D’ISTRUZIONE SECONDARIA SUPERIORE  </a:t>
            </a:r>
          </a:p>
          <a:p>
            <a:pPr algn="ctr" eaLnBrk="1" hangingPunct="1">
              <a:defRPr/>
            </a:pPr>
            <a:r>
              <a:rPr lang="it-IT" altLang="it-IT" sz="4200" b="1" dirty="0">
                <a:solidFill>
                  <a:srgbClr val="00B0F0"/>
                </a:solidFill>
                <a:effectLst>
                  <a:outerShdw blurRad="38100" dist="38100" dir="2700000" algn="tl">
                    <a:srgbClr val="FFFFFF"/>
                  </a:outerShdw>
                </a:effectLst>
                <a:latin typeface="Bauhaus 93" panose="04030905020B02020C02" pitchFamily="82" charset="0"/>
              </a:rPr>
              <a:t>“G.B. VICO” LATERZA (TA)</a:t>
            </a:r>
            <a:endParaRPr lang="it-IT" altLang="it-IT" sz="4200" dirty="0">
              <a:solidFill>
                <a:srgbClr val="00B0F0"/>
              </a:solidFill>
              <a:effectLst>
                <a:outerShdw blurRad="38100" dist="38100" dir="2700000" algn="tl">
                  <a:srgbClr val="FFFFFF"/>
                </a:outerShdw>
              </a:effectLst>
              <a:latin typeface="Bauhaus 93" panose="04030905020B02020C02" pitchFamily="82" charset="0"/>
            </a:endParaRPr>
          </a:p>
          <a:p>
            <a:pPr>
              <a:defRPr/>
            </a:pPr>
            <a:endParaRPr lang="it-IT" altLang="it-IT" sz="4200" dirty="0">
              <a:solidFill>
                <a:srgbClr val="00B0F0"/>
              </a:solidFill>
              <a:effectLst>
                <a:outerShdw blurRad="38100" dist="38100" dir="2700000" algn="tl">
                  <a:srgbClr val="FFFFFF"/>
                </a:outerShdw>
              </a:effectLst>
              <a:latin typeface="Snap ITC" panose="04040A07060A02020202" pitchFamily="82" charset="0"/>
            </a:endParaRPr>
          </a:p>
        </p:txBody>
      </p:sp>
      <p:sp>
        <p:nvSpPr>
          <p:cNvPr id="68614" name="Text Box 6"/>
          <p:cNvSpPr txBox="1">
            <a:spLocks noChangeArrowheads="1"/>
          </p:cNvSpPr>
          <p:nvPr/>
        </p:nvSpPr>
        <p:spPr bwMode="auto">
          <a:xfrm>
            <a:off x="762000" y="3130773"/>
            <a:ext cx="7467600" cy="2530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eaLnBrk="1" hangingPunct="1">
              <a:spcBef>
                <a:spcPct val="50000"/>
              </a:spcBef>
              <a:defRPr/>
            </a:pPr>
            <a:r>
              <a:rPr lang="it-IT" altLang="it-IT" sz="4000" dirty="0">
                <a:solidFill>
                  <a:srgbClr val="002060"/>
                </a:solidFill>
                <a:effectLst>
                  <a:outerShdw blurRad="38100" dist="38100" dir="2700000" algn="tl">
                    <a:srgbClr val="000000"/>
                  </a:outerShdw>
                </a:effectLst>
                <a:latin typeface="Broadway" panose="04040905080B02020502" pitchFamily="82" charset="0"/>
              </a:rPr>
              <a:t>È  così costituito:</a:t>
            </a:r>
          </a:p>
          <a:p>
            <a:pPr eaLnBrk="1" hangingPunct="1">
              <a:spcBef>
                <a:spcPct val="50000"/>
              </a:spcBef>
              <a:buClr>
                <a:srgbClr val="FFFE00"/>
              </a:buClr>
              <a:buFont typeface="Wingdings" panose="05000000000000000000" pitchFamily="2" charset="2"/>
              <a:buChar char="Ø"/>
              <a:defRPr/>
            </a:pPr>
            <a:r>
              <a:rPr lang="it-IT" altLang="it-IT" sz="4000" dirty="0">
                <a:solidFill>
                  <a:srgbClr val="002060"/>
                </a:solidFill>
                <a:effectLst>
                  <a:outerShdw blurRad="38100" dist="38100" dir="2700000" algn="tl">
                    <a:srgbClr val="000000"/>
                  </a:outerShdw>
                </a:effectLst>
                <a:latin typeface="Broadway" panose="04040905080B02020502" pitchFamily="82" charset="0"/>
              </a:rPr>
              <a:t> Liceo Scientifico </a:t>
            </a:r>
          </a:p>
          <a:p>
            <a:pPr eaLnBrk="1" hangingPunct="1">
              <a:spcBef>
                <a:spcPct val="50000"/>
              </a:spcBef>
              <a:buClr>
                <a:srgbClr val="FFFE00"/>
              </a:buClr>
              <a:buFont typeface="Wingdings" panose="05000000000000000000" pitchFamily="2" charset="2"/>
              <a:buChar char="Ø"/>
              <a:defRPr/>
            </a:pPr>
            <a:r>
              <a:rPr lang="it-IT" altLang="it-IT" sz="4000" dirty="0">
                <a:solidFill>
                  <a:srgbClr val="002060"/>
                </a:solidFill>
                <a:effectLst>
                  <a:outerShdw blurRad="38100" dist="38100" dir="2700000" algn="tl">
                    <a:srgbClr val="000000"/>
                  </a:outerShdw>
                </a:effectLst>
                <a:latin typeface="Broadway" panose="04040905080B02020502" pitchFamily="82" charset="0"/>
              </a:rPr>
              <a:t> Liceo Artistico</a:t>
            </a:r>
          </a:p>
        </p:txBody>
      </p:sp>
      <p:sp>
        <p:nvSpPr>
          <p:cNvPr id="4" name="Rectangle 2"/>
          <p:cNvSpPr txBox="1">
            <a:spLocks noChangeArrowheads="1"/>
          </p:cNvSpPr>
          <p:nvPr/>
        </p:nvSpPr>
        <p:spPr>
          <a:xfrm>
            <a:off x="4860032"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Polo Liceale</a:t>
            </a:r>
          </a:p>
        </p:txBody>
      </p:sp>
    </p:spTree>
    <p:extLst>
      <p:ext uri="{BB962C8B-B14F-4D97-AF65-F5344CB8AC3E}">
        <p14:creationId xmlns:p14="http://schemas.microsoft.com/office/powerpoint/2010/main" val="14087376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MATERIALE PER ORIENTAMENTO\FOTO PER VIDEO\Le Olimpiadi\Diapositiv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908720"/>
            <a:ext cx="7008779" cy="52565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4644008" y="33437"/>
            <a:ext cx="3600400"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3000" dirty="0" smtClean="0">
                <a:solidFill>
                  <a:srgbClr val="002060"/>
                </a:solidFill>
                <a:effectLst>
                  <a:outerShdw blurRad="38100" dist="38100" dir="2700000" algn="tl">
                    <a:srgbClr val="000000"/>
                  </a:outerShdw>
                </a:effectLst>
                <a:latin typeface="Bauhaus 93" panose="04030905020B02020C02" pitchFamily="82" charset="0"/>
              </a:rPr>
              <a:t>Le Olimpiadi</a:t>
            </a:r>
          </a:p>
        </p:txBody>
      </p:sp>
    </p:spTree>
    <p:extLst>
      <p:ext uri="{BB962C8B-B14F-4D97-AF65-F5344CB8AC3E}">
        <p14:creationId xmlns:p14="http://schemas.microsoft.com/office/powerpoint/2010/main" val="6839807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G:\MATERIALE PER ORIENTAMENTO\FOTO PER VIDEO\Le Olimpiadi\Diapositiv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093" y="764704"/>
            <a:ext cx="7476323" cy="560724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4644008" y="33437"/>
            <a:ext cx="3600400"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3000" dirty="0" smtClean="0">
                <a:solidFill>
                  <a:srgbClr val="002060"/>
                </a:solidFill>
                <a:effectLst>
                  <a:outerShdw blurRad="38100" dist="38100" dir="2700000" algn="tl">
                    <a:srgbClr val="000000"/>
                  </a:outerShdw>
                </a:effectLst>
                <a:latin typeface="Bauhaus 93" panose="04030905020B02020C02" pitchFamily="82" charset="0"/>
              </a:rPr>
              <a:t>Le Olimpiadi</a:t>
            </a:r>
          </a:p>
        </p:txBody>
      </p:sp>
    </p:spTree>
    <p:extLst>
      <p:ext uri="{BB962C8B-B14F-4D97-AF65-F5344CB8AC3E}">
        <p14:creationId xmlns:p14="http://schemas.microsoft.com/office/powerpoint/2010/main" val="14339032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0"/>
            <a:ext cx="3640137"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285142"/>
            <a:ext cx="6457399" cy="896861"/>
          </a:xfrm>
          <a:prstGeom prst="rect">
            <a:avLst/>
          </a:prstGeom>
        </p:spPr>
      </p:pic>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1908" y="2924944"/>
            <a:ext cx="2614355" cy="1827020"/>
          </a:xfrm>
          <a:prstGeom prst="rect">
            <a:avLst/>
          </a:prstGeom>
        </p:spPr>
      </p:pic>
      <p:pic>
        <p:nvPicPr>
          <p:cNvPr id="5" name="Immagin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8144" y="3838454"/>
            <a:ext cx="2248272" cy="2087681"/>
          </a:xfrm>
          <a:prstGeom prst="rect">
            <a:avLst/>
          </a:prstGeom>
        </p:spPr>
      </p:pic>
    </p:spTree>
    <p:extLst>
      <p:ext uri="{BB962C8B-B14F-4D97-AF65-F5344CB8AC3E}">
        <p14:creationId xmlns:p14="http://schemas.microsoft.com/office/powerpoint/2010/main" val="3656376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9" name="Picture 5" descr="G:\MATERIALE PER ORIENTAMENTO\FOTO PER VIDEO\Le Olimpiadi\Diapositiva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36712"/>
            <a:ext cx="7548331" cy="56612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p:cNvSpPr txBox="1">
            <a:spLocks noChangeArrowheads="1"/>
          </p:cNvSpPr>
          <p:nvPr/>
        </p:nvSpPr>
        <p:spPr>
          <a:xfrm>
            <a:off x="4644008" y="33437"/>
            <a:ext cx="3600400"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3000" dirty="0" smtClean="0">
                <a:solidFill>
                  <a:srgbClr val="002060"/>
                </a:solidFill>
                <a:effectLst>
                  <a:outerShdw blurRad="38100" dist="38100" dir="2700000" algn="tl">
                    <a:srgbClr val="000000"/>
                  </a:outerShdw>
                </a:effectLst>
                <a:latin typeface="Bauhaus 93" panose="04030905020B02020C02" pitchFamily="82" charset="0"/>
              </a:rPr>
              <a:t>Le Olimpiadi</a:t>
            </a:r>
          </a:p>
        </p:txBody>
      </p:sp>
      <p:sp>
        <p:nvSpPr>
          <p:cNvPr id="2" name="Personalizzato 1">
            <a:hlinkClick r:id="rId3" action="ppaction://hlinksldjump" highlightClick="1"/>
          </p:cNvPr>
          <p:cNvSpPr/>
          <p:nvPr/>
        </p:nvSpPr>
        <p:spPr>
          <a:xfrm>
            <a:off x="7456745" y="5930301"/>
            <a:ext cx="1152128" cy="404664"/>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MENU’</a:t>
            </a:r>
            <a:endParaRPr lang="it-IT" b="1" dirty="0"/>
          </a:p>
        </p:txBody>
      </p:sp>
    </p:spTree>
    <p:extLst>
      <p:ext uri="{BB962C8B-B14F-4D97-AF65-F5344CB8AC3E}">
        <p14:creationId xmlns:p14="http://schemas.microsoft.com/office/powerpoint/2010/main" val="37483906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5" name="Rectangle 3"/>
          <p:cNvSpPr>
            <a:spLocks noGrp="1" noChangeArrowheads="1"/>
          </p:cNvSpPr>
          <p:nvPr>
            <p:ph type="title"/>
          </p:nvPr>
        </p:nvSpPr>
        <p:spPr>
          <a:xfrm>
            <a:off x="685800" y="381000"/>
            <a:ext cx="7772400" cy="1143000"/>
          </a:xfrm>
          <a:noFill/>
          <a:effectLst>
            <a:outerShdw dist="63500" dir="19387806" algn="ctr" rotWithShape="0">
              <a:srgbClr val="FFCC66"/>
            </a:outerShdw>
          </a:effectLst>
        </p:spPr>
        <p:txBody>
          <a:bodyPr/>
          <a:lstStyle/>
          <a:p>
            <a:pPr eaLnBrk="1" hangingPunct="1"/>
            <a:r>
              <a:rPr lang="it-IT" altLang="it-IT" sz="4800" b="1" dirty="0" smtClean="0">
                <a:solidFill>
                  <a:srgbClr val="002060"/>
                </a:solidFill>
              </a:rPr>
              <a:t>…E ANCORA:</a:t>
            </a:r>
          </a:p>
        </p:txBody>
      </p:sp>
      <p:sp>
        <p:nvSpPr>
          <p:cNvPr id="64531" name="Text Box 19"/>
          <p:cNvSpPr txBox="1">
            <a:spLocks noChangeArrowheads="1"/>
          </p:cNvSpPr>
          <p:nvPr/>
        </p:nvSpPr>
        <p:spPr bwMode="auto">
          <a:xfrm>
            <a:off x="1979613" y="2349500"/>
            <a:ext cx="4895850" cy="2286000"/>
          </a:xfrm>
          <a:prstGeom prst="rect">
            <a:avLst/>
          </a:prstGeom>
          <a:noFill/>
          <a:ln>
            <a:noFill/>
          </a:ln>
          <a:effectLst>
            <a:outerShdw dist="35921" dir="18900000"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eaLnBrk="1" hangingPunct="1">
              <a:spcBef>
                <a:spcPct val="50000"/>
              </a:spcBef>
              <a:defRPr/>
            </a:pPr>
            <a:r>
              <a:rPr lang="it-IT" altLang="it-IT" sz="7200" b="1" dirty="0">
                <a:solidFill>
                  <a:srgbClr val="0070C0"/>
                </a:solidFill>
                <a:effectLst>
                  <a:outerShdw blurRad="38100" dist="38100" dir="2700000" algn="tl">
                    <a:srgbClr val="FFFFFF"/>
                  </a:outerShdw>
                </a:effectLst>
                <a:latin typeface="Bauhaus 93" panose="04030905020B02020C02" pitchFamily="82" charset="0"/>
              </a:rPr>
              <a:t>LICEO ARTISTICO</a:t>
            </a:r>
          </a:p>
        </p:txBody>
      </p:sp>
    </p:spTree>
    <p:extLst>
      <p:ext uri="{BB962C8B-B14F-4D97-AF65-F5344CB8AC3E}">
        <p14:creationId xmlns:p14="http://schemas.microsoft.com/office/powerpoint/2010/main" val="15062544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lt">
                                    <p:tmPct val="100000"/>
                                  </p:iterate>
                                  <p:childTnLst>
                                    <p:set>
                                      <p:cBhvr>
                                        <p:cTn id="6" dur="1" fill="hold">
                                          <p:stCondLst>
                                            <p:cond delay="0"/>
                                          </p:stCondLst>
                                        </p:cTn>
                                        <p:tgtEl>
                                          <p:spTgt spid="64515"/>
                                        </p:tgtEl>
                                        <p:attrNameLst>
                                          <p:attrName>style.visibility</p:attrName>
                                        </p:attrNameLst>
                                      </p:cBhvr>
                                      <p:to>
                                        <p:strVal val="visible"/>
                                      </p:to>
                                    </p:set>
                                    <p:anim calcmode="lin" valueType="num">
                                      <p:cBhvr additive="base">
                                        <p:cTn id="7" dur="75" fill="hold"/>
                                        <p:tgtEl>
                                          <p:spTgt spid="64515"/>
                                        </p:tgtEl>
                                        <p:attrNameLst>
                                          <p:attrName>ppt_x</p:attrName>
                                        </p:attrNameLst>
                                      </p:cBhvr>
                                      <p:tavLst>
                                        <p:tav tm="0">
                                          <p:val>
                                            <p:strVal val="#ppt_x"/>
                                          </p:val>
                                        </p:tav>
                                        <p:tav tm="100000">
                                          <p:val>
                                            <p:strVal val="#ppt_x"/>
                                          </p:val>
                                        </p:tav>
                                      </p:tavLst>
                                    </p:anim>
                                    <p:anim calcmode="lin" valueType="num">
                                      <p:cBhvr additive="base">
                                        <p:cTn id="8" dur="75" fill="hold"/>
                                        <p:tgtEl>
                                          <p:spTgt spid="645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028" descr="EPSN0007"/>
          <p:cNvPicPr>
            <a:picLocks noChangeAspect="1" noChangeArrowheads="1"/>
          </p:cNvPicPr>
          <p:nvPr/>
        </p:nvPicPr>
        <p:blipFill>
          <a:blip r:embed="rId3"/>
          <a:srcRect/>
          <a:stretch>
            <a:fillRect/>
          </a:stretch>
        </p:blipFill>
        <p:spPr bwMode="auto">
          <a:xfrm>
            <a:off x="683568" y="450050"/>
            <a:ext cx="7812360" cy="5859270"/>
          </a:xfrm>
          <a:prstGeom prst="rect">
            <a:avLst/>
          </a:prstGeom>
          <a:noFill/>
          <a:ln w="9525">
            <a:noFill/>
            <a:miter lim="800000"/>
            <a:headEnd/>
            <a:tailEnd/>
          </a:ln>
        </p:spPr>
      </p:pic>
      <p:sp>
        <p:nvSpPr>
          <p:cNvPr id="50179" name="Text Box 1029"/>
          <p:cNvSpPr txBox="1">
            <a:spLocks noChangeArrowheads="1"/>
          </p:cNvSpPr>
          <p:nvPr/>
        </p:nvSpPr>
        <p:spPr bwMode="auto">
          <a:xfrm>
            <a:off x="990600" y="5791200"/>
            <a:ext cx="6781800" cy="82391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eaLnBrk="1" hangingPunct="1">
              <a:spcBef>
                <a:spcPct val="50000"/>
              </a:spcBef>
            </a:pPr>
            <a:r>
              <a:rPr lang="it-IT" altLang="it-IT" sz="4800" dirty="0">
                <a:solidFill>
                  <a:srgbClr val="002060"/>
                </a:solidFill>
                <a:latin typeface="Snap ITC" pitchFamily="82" charset="0"/>
              </a:rPr>
              <a:t>Laboratorio</a:t>
            </a:r>
            <a:r>
              <a:rPr lang="it-IT" altLang="it-IT" sz="2400" dirty="0">
                <a:solidFill>
                  <a:schemeClr val="tx1"/>
                </a:solidFill>
              </a:rPr>
              <a:t> </a:t>
            </a:r>
          </a:p>
        </p:txBody>
      </p:sp>
      <p:sp>
        <p:nvSpPr>
          <p:cNvPr id="4"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Studenti all’opera</a:t>
            </a:r>
          </a:p>
        </p:txBody>
      </p:sp>
    </p:spTree>
    <p:extLst>
      <p:ext uri="{BB962C8B-B14F-4D97-AF65-F5344CB8AC3E}">
        <p14:creationId xmlns:p14="http://schemas.microsoft.com/office/powerpoint/2010/main" val="10704149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descr="EPSN0001"/>
          <p:cNvPicPr>
            <a:picLocks noChangeAspect="1" noChangeArrowheads="1"/>
          </p:cNvPicPr>
          <p:nvPr/>
        </p:nvPicPr>
        <p:blipFill>
          <a:blip r:embed="rId3"/>
          <a:srcRect/>
          <a:stretch>
            <a:fillRect/>
          </a:stretch>
        </p:blipFill>
        <p:spPr bwMode="auto">
          <a:xfrm>
            <a:off x="611560" y="437728"/>
            <a:ext cx="7924800" cy="5943600"/>
          </a:xfrm>
          <a:prstGeom prst="rect">
            <a:avLst/>
          </a:prstGeom>
          <a:noFill/>
          <a:ln w="9525">
            <a:noFill/>
            <a:miter lim="800000"/>
            <a:headEnd/>
            <a:tailEnd/>
          </a:ln>
        </p:spPr>
      </p:pic>
      <p:sp>
        <p:nvSpPr>
          <p:cNvPr id="52227" name="Text Box 4"/>
          <p:cNvSpPr txBox="1">
            <a:spLocks noChangeArrowheads="1"/>
          </p:cNvSpPr>
          <p:nvPr/>
        </p:nvSpPr>
        <p:spPr bwMode="auto">
          <a:xfrm>
            <a:off x="990600" y="5943600"/>
            <a:ext cx="7086600" cy="82391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eaLnBrk="1" hangingPunct="1">
              <a:spcBef>
                <a:spcPct val="50000"/>
              </a:spcBef>
            </a:pPr>
            <a:r>
              <a:rPr lang="it-IT" altLang="it-IT" sz="4800" dirty="0">
                <a:solidFill>
                  <a:srgbClr val="002060"/>
                </a:solidFill>
                <a:latin typeface="Snap ITC" pitchFamily="82" charset="0"/>
              </a:rPr>
              <a:t>Aula di Disegno</a:t>
            </a:r>
          </a:p>
        </p:txBody>
      </p:sp>
      <p:sp>
        <p:nvSpPr>
          <p:cNvPr id="4"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Studenti all’opera</a:t>
            </a:r>
          </a:p>
        </p:txBody>
      </p:sp>
    </p:spTree>
    <p:extLst>
      <p:ext uri="{BB962C8B-B14F-4D97-AF65-F5344CB8AC3E}">
        <p14:creationId xmlns:p14="http://schemas.microsoft.com/office/powerpoint/2010/main" val="13937490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027" descr="EPSN0009"/>
          <p:cNvPicPr>
            <a:picLocks noChangeAspect="1" noChangeArrowheads="1"/>
          </p:cNvPicPr>
          <p:nvPr/>
        </p:nvPicPr>
        <p:blipFill>
          <a:blip r:embed="rId3"/>
          <a:srcRect/>
          <a:stretch>
            <a:fillRect/>
          </a:stretch>
        </p:blipFill>
        <p:spPr bwMode="auto">
          <a:xfrm>
            <a:off x="576064" y="404664"/>
            <a:ext cx="8028384" cy="6021288"/>
          </a:xfrm>
          <a:prstGeom prst="rect">
            <a:avLst/>
          </a:prstGeom>
          <a:noFill/>
          <a:ln w="9525">
            <a:noFill/>
            <a:miter lim="800000"/>
            <a:headEnd/>
            <a:tailEnd/>
          </a:ln>
        </p:spPr>
      </p:pic>
      <p:sp>
        <p:nvSpPr>
          <p:cNvPr id="54275" name="Text Box 1028"/>
          <p:cNvSpPr txBox="1">
            <a:spLocks noChangeArrowheads="1"/>
          </p:cNvSpPr>
          <p:nvPr/>
        </p:nvSpPr>
        <p:spPr bwMode="auto">
          <a:xfrm>
            <a:off x="0" y="5013325"/>
            <a:ext cx="9144000" cy="155575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spAutoFit/>
          </a:bodyPr>
          <a:lstStyle/>
          <a:p>
            <a:pPr algn="ctr" eaLnBrk="1" hangingPunct="1">
              <a:spcBef>
                <a:spcPct val="50000"/>
              </a:spcBef>
            </a:pPr>
            <a:r>
              <a:rPr lang="it-IT" altLang="it-IT" sz="4800" dirty="0">
                <a:solidFill>
                  <a:srgbClr val="002060"/>
                </a:solidFill>
                <a:latin typeface="Snap ITC" pitchFamily="82" charset="0"/>
              </a:rPr>
              <a:t>Dimostrazione preparazione piatto</a:t>
            </a:r>
          </a:p>
        </p:txBody>
      </p:sp>
      <p:sp>
        <p:nvSpPr>
          <p:cNvPr id="4"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Studenti all’opera</a:t>
            </a:r>
          </a:p>
        </p:txBody>
      </p:sp>
    </p:spTree>
    <p:extLst>
      <p:ext uri="{BB962C8B-B14F-4D97-AF65-F5344CB8AC3E}">
        <p14:creationId xmlns:p14="http://schemas.microsoft.com/office/powerpoint/2010/main" val="24327716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027" descr="EPSN0006"/>
          <p:cNvPicPr>
            <a:picLocks noChangeAspect="1" noChangeArrowheads="1"/>
          </p:cNvPicPr>
          <p:nvPr/>
        </p:nvPicPr>
        <p:blipFill>
          <a:blip r:embed="rId3"/>
          <a:srcRect/>
          <a:stretch>
            <a:fillRect/>
          </a:stretch>
        </p:blipFill>
        <p:spPr bwMode="auto">
          <a:xfrm>
            <a:off x="576064" y="432048"/>
            <a:ext cx="8028384" cy="6021288"/>
          </a:xfrm>
          <a:prstGeom prst="rect">
            <a:avLst/>
          </a:prstGeom>
          <a:noFill/>
          <a:ln w="9525">
            <a:noFill/>
            <a:miter lim="800000"/>
            <a:headEnd/>
            <a:tailEnd/>
          </a:ln>
        </p:spPr>
      </p:pic>
      <p:sp>
        <p:nvSpPr>
          <p:cNvPr id="56323" name="Text Box 1028"/>
          <p:cNvSpPr txBox="1">
            <a:spLocks noChangeArrowheads="1"/>
          </p:cNvSpPr>
          <p:nvPr/>
        </p:nvSpPr>
        <p:spPr bwMode="auto">
          <a:xfrm>
            <a:off x="2286000" y="5157788"/>
            <a:ext cx="6858000" cy="155575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spcBef>
                <a:spcPct val="50000"/>
              </a:spcBef>
            </a:pPr>
            <a:r>
              <a:rPr lang="it-IT" altLang="it-IT" sz="4800" dirty="0">
                <a:solidFill>
                  <a:srgbClr val="002060"/>
                </a:solidFill>
                <a:latin typeface="Snap ITC" pitchFamily="82" charset="0"/>
              </a:rPr>
              <a:t>Laboratorio di Disegno</a:t>
            </a:r>
          </a:p>
        </p:txBody>
      </p:sp>
    </p:spTree>
    <p:extLst>
      <p:ext uri="{BB962C8B-B14F-4D97-AF65-F5344CB8AC3E}">
        <p14:creationId xmlns:p14="http://schemas.microsoft.com/office/powerpoint/2010/main" val="2604355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3" descr="EPSN0052"/>
          <p:cNvPicPr>
            <a:picLocks noChangeAspect="1" noChangeArrowheads="1"/>
          </p:cNvPicPr>
          <p:nvPr/>
        </p:nvPicPr>
        <p:blipFill>
          <a:blip r:embed="rId3"/>
          <a:srcRect l="2136" t="5414" r="3847"/>
          <a:stretch>
            <a:fillRect/>
          </a:stretch>
        </p:blipFill>
        <p:spPr bwMode="auto">
          <a:xfrm>
            <a:off x="611560" y="468702"/>
            <a:ext cx="7931774" cy="5984634"/>
          </a:xfrm>
          <a:prstGeom prst="rect">
            <a:avLst/>
          </a:prstGeom>
          <a:noFill/>
          <a:ln w="9525">
            <a:noFill/>
            <a:miter lim="800000"/>
            <a:headEnd/>
            <a:tailEnd/>
          </a:ln>
        </p:spPr>
      </p:pic>
      <p:sp>
        <p:nvSpPr>
          <p:cNvPr id="3"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Le nostre creazioni</a:t>
            </a:r>
          </a:p>
        </p:txBody>
      </p:sp>
    </p:spTree>
    <p:extLst>
      <p:ext uri="{BB962C8B-B14F-4D97-AF65-F5344CB8AC3E}">
        <p14:creationId xmlns:p14="http://schemas.microsoft.com/office/powerpoint/2010/main" val="21062609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vico1"/>
          <p:cNvPicPr>
            <a:picLocks noChangeAspect="1" noChangeArrowheads="1"/>
          </p:cNvPicPr>
          <p:nvPr/>
        </p:nvPicPr>
        <p:blipFill>
          <a:blip r:embed="rId3"/>
          <a:srcRect l="4167" r="8028"/>
          <a:stretch>
            <a:fillRect/>
          </a:stretch>
        </p:blipFill>
        <p:spPr bwMode="auto">
          <a:xfrm>
            <a:off x="571459" y="482600"/>
            <a:ext cx="7960981" cy="5970736"/>
          </a:xfrm>
          <a:prstGeom prst="rect">
            <a:avLst/>
          </a:prstGeom>
          <a:noFill/>
          <a:ln w="9525">
            <a:noFill/>
            <a:miter lim="800000"/>
            <a:headEnd/>
            <a:tailEnd/>
          </a:ln>
        </p:spPr>
      </p:pic>
      <p:sp>
        <p:nvSpPr>
          <p:cNvPr id="7171" name="Text Box 3"/>
          <p:cNvSpPr txBox="1">
            <a:spLocks noChangeArrowheads="1"/>
          </p:cNvSpPr>
          <p:nvPr/>
        </p:nvSpPr>
        <p:spPr bwMode="auto">
          <a:xfrm>
            <a:off x="250825" y="5734050"/>
            <a:ext cx="6769100" cy="64135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eaLnBrk="1" hangingPunct="1">
              <a:spcBef>
                <a:spcPct val="50000"/>
              </a:spcBef>
            </a:pPr>
            <a:r>
              <a:rPr lang="it-IT" altLang="it-IT" sz="3600" dirty="0">
                <a:solidFill>
                  <a:srgbClr val="002060"/>
                </a:solidFill>
                <a:latin typeface="Broadway" pitchFamily="82" charset="0"/>
              </a:rPr>
              <a:t>Liceo</a:t>
            </a:r>
            <a:r>
              <a:rPr lang="it-IT" altLang="it-IT" sz="3200" dirty="0">
                <a:solidFill>
                  <a:srgbClr val="002060"/>
                </a:solidFill>
                <a:latin typeface="Broadway" pitchFamily="82" charset="0"/>
              </a:rPr>
              <a:t> Scientifico “G.B. Vico”</a:t>
            </a:r>
          </a:p>
        </p:txBody>
      </p:sp>
      <p:sp>
        <p:nvSpPr>
          <p:cNvPr id="4" name="Rectangle 2"/>
          <p:cNvSpPr txBox="1">
            <a:spLocks noChangeArrowheads="1"/>
          </p:cNvSpPr>
          <p:nvPr/>
        </p:nvSpPr>
        <p:spPr>
          <a:xfrm>
            <a:off x="4572000" y="33437"/>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IL LICEO SCIENTIFICO</a:t>
            </a:r>
          </a:p>
        </p:txBody>
      </p:sp>
    </p:spTree>
    <p:extLst>
      <p:ext uri="{BB962C8B-B14F-4D97-AF65-F5344CB8AC3E}">
        <p14:creationId xmlns:p14="http://schemas.microsoft.com/office/powerpoint/2010/main" val="39510024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descr="EPSN0011"/>
          <p:cNvPicPr>
            <a:picLocks noChangeAspect="1" noChangeArrowheads="1"/>
          </p:cNvPicPr>
          <p:nvPr/>
        </p:nvPicPr>
        <p:blipFill>
          <a:blip r:embed="rId3"/>
          <a:srcRect/>
          <a:stretch>
            <a:fillRect/>
          </a:stretch>
        </p:blipFill>
        <p:spPr bwMode="auto">
          <a:xfrm>
            <a:off x="720080" y="476672"/>
            <a:ext cx="7740352" cy="5805264"/>
          </a:xfrm>
          <a:prstGeom prst="rect">
            <a:avLst/>
          </a:prstGeom>
          <a:noFill/>
          <a:ln w="9525">
            <a:noFill/>
            <a:miter lim="800000"/>
            <a:headEnd/>
            <a:tailEnd/>
          </a:ln>
        </p:spPr>
      </p:pic>
      <p:sp>
        <p:nvSpPr>
          <p:cNvPr id="3"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Le nostre creazioni</a:t>
            </a:r>
          </a:p>
        </p:txBody>
      </p:sp>
    </p:spTree>
    <p:extLst>
      <p:ext uri="{BB962C8B-B14F-4D97-AF65-F5344CB8AC3E}">
        <p14:creationId xmlns:p14="http://schemas.microsoft.com/office/powerpoint/2010/main" val="1747252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descr="EPSN0023"/>
          <p:cNvPicPr>
            <a:picLocks noChangeAspect="1" noChangeArrowheads="1"/>
          </p:cNvPicPr>
          <p:nvPr/>
        </p:nvPicPr>
        <p:blipFill>
          <a:blip r:embed="rId3"/>
          <a:srcRect/>
          <a:stretch>
            <a:fillRect/>
          </a:stretch>
        </p:blipFill>
        <p:spPr bwMode="auto">
          <a:xfrm>
            <a:off x="683568" y="504056"/>
            <a:ext cx="7836363" cy="5877272"/>
          </a:xfrm>
          <a:prstGeom prst="rect">
            <a:avLst/>
          </a:prstGeom>
          <a:noFill/>
          <a:ln w="9525">
            <a:noFill/>
            <a:miter lim="800000"/>
            <a:headEnd/>
            <a:tailEnd/>
          </a:ln>
        </p:spPr>
      </p:pic>
      <p:sp>
        <p:nvSpPr>
          <p:cNvPr id="3"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Le nostre creazioni</a:t>
            </a:r>
          </a:p>
        </p:txBody>
      </p:sp>
    </p:spTree>
    <p:extLst>
      <p:ext uri="{BB962C8B-B14F-4D97-AF65-F5344CB8AC3E}">
        <p14:creationId xmlns:p14="http://schemas.microsoft.com/office/powerpoint/2010/main" val="38500659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ChangeArrowheads="1"/>
          </p:cNvSpPr>
          <p:nvPr/>
        </p:nvSpPr>
        <p:spPr bwMode="auto">
          <a:xfrm>
            <a:off x="3181350" y="2386013"/>
            <a:ext cx="9144000" cy="0"/>
          </a:xfrm>
          <a:prstGeom prst="rect">
            <a:avLst/>
          </a:prstGeom>
          <a:noFill/>
          <a:ln w="9525">
            <a:noFill/>
            <a:miter lim="800000"/>
            <a:headEnd/>
            <a:tailEnd/>
          </a:ln>
          <a:effectLst>
            <a:outerShdw dist="35921" dir="2700000" algn="ctr" rotWithShape="0">
              <a:schemeClr val="bg2"/>
            </a:outerShdw>
          </a:effectLst>
        </p:spPr>
        <p:txBody>
          <a:bodyPr>
            <a:spAutoFit/>
          </a:bodyPr>
          <a:lstStyle/>
          <a:p>
            <a:pPr algn="ctr" eaLnBrk="1" hangingPunct="1"/>
            <a:endParaRPr lang="it-IT" altLang="it-IT"/>
          </a:p>
        </p:txBody>
      </p:sp>
      <p:graphicFrame>
        <p:nvGraphicFramePr>
          <p:cNvPr id="64515" name="Object 2"/>
          <p:cNvGraphicFramePr>
            <a:graphicFrameLocks noChangeAspect="1"/>
          </p:cNvGraphicFramePr>
          <p:nvPr>
            <p:extLst>
              <p:ext uri="{D42A27DB-BD31-4B8C-83A1-F6EECF244321}">
                <p14:modId xmlns:p14="http://schemas.microsoft.com/office/powerpoint/2010/main" val="1000452938"/>
              </p:ext>
            </p:extLst>
          </p:nvPr>
        </p:nvGraphicFramePr>
        <p:xfrm>
          <a:off x="683568" y="912867"/>
          <a:ext cx="7843922" cy="4647797"/>
        </p:xfrm>
        <a:graphic>
          <a:graphicData uri="http://schemas.openxmlformats.org/presentationml/2006/ole">
            <mc:AlternateContent xmlns:mc="http://schemas.openxmlformats.org/markup-compatibility/2006">
              <mc:Choice xmlns:v="urn:schemas-microsoft-com:vml" Requires="v">
                <p:oleObj spid="_x0000_s6206" r:id="rId4" imgW="9753671" imgH="7315253" progId="">
                  <p:embed/>
                </p:oleObj>
              </mc:Choice>
              <mc:Fallback>
                <p:oleObj r:id="rId4" imgW="9753671" imgH="731525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11644" t="13470" r="14383" b="28082"/>
                      <a:stretch>
                        <a:fillRect/>
                      </a:stretch>
                    </p:blipFill>
                    <p:spPr bwMode="auto">
                      <a:xfrm>
                        <a:off x="683568" y="912867"/>
                        <a:ext cx="7843922" cy="4647797"/>
                      </a:xfrm>
                      <a:prstGeom prst="rect">
                        <a:avLst/>
                      </a:prstGeom>
                      <a:noFill/>
                    </p:spPr>
                  </p:pic>
                </p:oleObj>
              </mc:Fallback>
            </mc:AlternateContent>
          </a:graphicData>
        </a:graphic>
      </p:graphicFrame>
      <p:sp>
        <p:nvSpPr>
          <p:cNvPr id="6"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Le nostre creazioni</a:t>
            </a:r>
          </a:p>
        </p:txBody>
      </p:sp>
    </p:spTree>
    <p:extLst>
      <p:ext uri="{BB962C8B-B14F-4D97-AF65-F5344CB8AC3E}">
        <p14:creationId xmlns:p14="http://schemas.microsoft.com/office/powerpoint/2010/main" val="11745872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3" descr="EPSN0018"/>
          <p:cNvPicPr>
            <a:picLocks noChangeAspect="1" noChangeArrowheads="1"/>
          </p:cNvPicPr>
          <p:nvPr/>
        </p:nvPicPr>
        <p:blipFill>
          <a:blip r:embed="rId4"/>
          <a:srcRect l="10834" t="6667" r="5000" b="7777"/>
          <a:stretch>
            <a:fillRect/>
          </a:stretch>
        </p:blipFill>
        <p:spPr bwMode="auto">
          <a:xfrm>
            <a:off x="755576" y="647334"/>
            <a:ext cx="7614427" cy="5806002"/>
          </a:xfrm>
          <a:prstGeom prst="rect">
            <a:avLst/>
          </a:prstGeom>
          <a:noFill/>
          <a:ln w="9525">
            <a:noFill/>
            <a:miter lim="800000"/>
            <a:headEnd/>
            <a:tailEnd/>
          </a:ln>
        </p:spPr>
      </p:pic>
      <p:pic>
        <p:nvPicPr>
          <p:cNvPr id="97284" name="enia8.wav">
            <a:hlinkClick r:id="" action="ppaction://media"/>
          </p:cNvPr>
          <p:cNvPicPr>
            <a:picLocks noRot="1" noChangeAspect="1" noChangeArrowheads="1"/>
          </p:cNvPicPr>
          <p:nvPr>
            <a:audioFile r:link="rId1"/>
          </p:nvPr>
        </p:nvPicPr>
        <p:blipFill>
          <a:blip r:embed="rId5"/>
          <a:srcRect/>
          <a:stretch>
            <a:fillRect/>
          </a:stretch>
        </p:blipFill>
        <p:spPr bwMode="auto">
          <a:xfrm>
            <a:off x="0" y="6781800"/>
            <a:ext cx="152400" cy="152400"/>
          </a:xfrm>
          <a:prstGeom prst="rect">
            <a:avLst/>
          </a:prstGeom>
          <a:noFill/>
          <a:ln w="9525">
            <a:noFill/>
            <a:miter lim="800000"/>
            <a:headEnd/>
            <a:tailEnd/>
          </a:ln>
        </p:spPr>
      </p:pic>
      <p:sp>
        <p:nvSpPr>
          <p:cNvPr id="5"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Le nostre creazioni</a:t>
            </a:r>
          </a:p>
        </p:txBody>
      </p:sp>
    </p:spTree>
    <p:extLst>
      <p:ext uri="{BB962C8B-B14F-4D97-AF65-F5344CB8AC3E}">
        <p14:creationId xmlns:p14="http://schemas.microsoft.com/office/powerpoint/2010/main" val="19387976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9728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6">
                <p:cTn id="7" fill="hold" display="0">
                  <p:stCondLst>
                    <p:cond delay="indefinite"/>
                  </p:stCondLst>
                  <p:endCondLst>
                    <p:cond evt="onPrev" delay="0">
                      <p:tgtEl>
                        <p:sldTgt/>
                      </p:tgtEl>
                    </p:cond>
                    <p:cond evt="onStopAudio" delay="0">
                      <p:tgtEl>
                        <p:sldTgt/>
                      </p:tgtEl>
                    </p:cond>
                  </p:endCondLst>
                </p:cTn>
                <p:tgtEl>
                  <p:spTgt spid="9728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3" descr="EPSN0008"/>
          <p:cNvPicPr>
            <a:picLocks noChangeAspect="1" noChangeArrowheads="1"/>
          </p:cNvPicPr>
          <p:nvPr/>
        </p:nvPicPr>
        <p:blipFill>
          <a:blip r:embed="rId3"/>
          <a:srcRect l="10834" t="7777" r="14896" b="16667"/>
          <a:stretch>
            <a:fillRect/>
          </a:stretch>
        </p:blipFill>
        <p:spPr bwMode="auto">
          <a:xfrm>
            <a:off x="755576" y="620688"/>
            <a:ext cx="7551497" cy="5760640"/>
          </a:xfrm>
          <a:prstGeom prst="rect">
            <a:avLst/>
          </a:prstGeom>
          <a:noFill/>
          <a:ln w="9525">
            <a:noFill/>
            <a:miter lim="800000"/>
            <a:headEnd/>
            <a:tailEnd/>
          </a:ln>
        </p:spPr>
      </p:pic>
      <p:sp>
        <p:nvSpPr>
          <p:cNvPr id="4"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Le nostre creazioni</a:t>
            </a:r>
          </a:p>
        </p:txBody>
      </p:sp>
    </p:spTree>
    <p:extLst>
      <p:ext uri="{BB962C8B-B14F-4D97-AF65-F5344CB8AC3E}">
        <p14:creationId xmlns:p14="http://schemas.microsoft.com/office/powerpoint/2010/main" val="27910086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027" descr="EPSN0015"/>
          <p:cNvPicPr>
            <a:picLocks noChangeAspect="1" noChangeArrowheads="1"/>
          </p:cNvPicPr>
          <p:nvPr/>
        </p:nvPicPr>
        <p:blipFill>
          <a:blip r:embed="rId3"/>
          <a:srcRect l="6966" t="6908" b="11194"/>
          <a:stretch>
            <a:fillRect/>
          </a:stretch>
        </p:blipFill>
        <p:spPr bwMode="auto">
          <a:xfrm>
            <a:off x="611560" y="620688"/>
            <a:ext cx="7992888" cy="5661248"/>
          </a:xfrm>
          <a:prstGeom prst="rect">
            <a:avLst/>
          </a:prstGeom>
          <a:noFill/>
          <a:ln w="9525">
            <a:noFill/>
            <a:miter lim="800000"/>
            <a:headEnd/>
            <a:tailEnd/>
          </a:ln>
        </p:spPr>
      </p:pic>
      <p:sp>
        <p:nvSpPr>
          <p:cNvPr id="4"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Le nostre creazioni</a:t>
            </a:r>
          </a:p>
        </p:txBody>
      </p:sp>
    </p:spTree>
    <p:extLst>
      <p:ext uri="{BB962C8B-B14F-4D97-AF65-F5344CB8AC3E}">
        <p14:creationId xmlns:p14="http://schemas.microsoft.com/office/powerpoint/2010/main" val="26831140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3" descr="EPSN0005"/>
          <p:cNvPicPr>
            <a:picLocks noChangeAspect="1" noChangeArrowheads="1"/>
          </p:cNvPicPr>
          <p:nvPr/>
        </p:nvPicPr>
        <p:blipFill>
          <a:blip r:embed="rId3"/>
          <a:srcRect l="7491" t="4494" r="7117" b="7866"/>
          <a:stretch>
            <a:fillRect/>
          </a:stretch>
        </p:blipFill>
        <p:spPr bwMode="auto">
          <a:xfrm>
            <a:off x="683568" y="504056"/>
            <a:ext cx="7776864" cy="5877272"/>
          </a:xfrm>
          <a:prstGeom prst="rect">
            <a:avLst/>
          </a:prstGeom>
          <a:noFill/>
          <a:ln w="9525">
            <a:noFill/>
            <a:miter lim="800000"/>
            <a:headEnd/>
            <a:tailEnd/>
          </a:ln>
        </p:spPr>
      </p:pic>
      <p:sp>
        <p:nvSpPr>
          <p:cNvPr id="4"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Le nostre creazioni</a:t>
            </a:r>
          </a:p>
        </p:txBody>
      </p:sp>
    </p:spTree>
    <p:extLst>
      <p:ext uri="{BB962C8B-B14F-4D97-AF65-F5344CB8AC3E}">
        <p14:creationId xmlns:p14="http://schemas.microsoft.com/office/powerpoint/2010/main" val="31549003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3" descr="EPSN0012"/>
          <p:cNvPicPr>
            <a:picLocks noChangeAspect="1" noChangeArrowheads="1"/>
          </p:cNvPicPr>
          <p:nvPr/>
        </p:nvPicPr>
        <p:blipFill>
          <a:blip r:embed="rId3"/>
          <a:srcRect l="28333" t="8888" r="17500" b="16295"/>
          <a:stretch>
            <a:fillRect/>
          </a:stretch>
        </p:blipFill>
        <p:spPr bwMode="auto">
          <a:xfrm>
            <a:off x="683568" y="476672"/>
            <a:ext cx="7848872" cy="5904656"/>
          </a:xfrm>
          <a:prstGeom prst="rect">
            <a:avLst/>
          </a:prstGeom>
          <a:noFill/>
          <a:ln w="9525">
            <a:noFill/>
            <a:miter lim="800000"/>
            <a:headEnd/>
            <a:tailEnd/>
          </a:ln>
        </p:spPr>
      </p:pic>
      <p:sp>
        <p:nvSpPr>
          <p:cNvPr id="4" name="Rectangle 2"/>
          <p:cNvSpPr txBox="1">
            <a:spLocks noChangeArrowheads="1"/>
          </p:cNvSpPr>
          <p:nvPr/>
        </p:nvSpPr>
        <p:spPr>
          <a:xfrm>
            <a:off x="4644008" y="-27384"/>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Le nostre creazioni</a:t>
            </a:r>
          </a:p>
        </p:txBody>
      </p:sp>
      <p:sp>
        <p:nvSpPr>
          <p:cNvPr id="5" name="Personalizzato 4">
            <a:hlinkClick r:id="rId4" action="ppaction://hlinksldjump" highlightClick="1"/>
          </p:cNvPr>
          <p:cNvSpPr/>
          <p:nvPr/>
        </p:nvSpPr>
        <p:spPr>
          <a:xfrm>
            <a:off x="7596336" y="6403807"/>
            <a:ext cx="1440160" cy="432048"/>
          </a:xfrm>
          <a:prstGeom prst="actionButtonBlank">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002060"/>
                </a:solidFill>
              </a:rPr>
              <a:t>MENU’</a:t>
            </a:r>
            <a:endParaRPr lang="it-IT" b="1" dirty="0">
              <a:solidFill>
                <a:srgbClr val="002060"/>
              </a:solidFill>
            </a:endParaRPr>
          </a:p>
        </p:txBody>
      </p:sp>
    </p:spTree>
    <p:extLst>
      <p:ext uri="{BB962C8B-B14F-4D97-AF65-F5344CB8AC3E}">
        <p14:creationId xmlns:p14="http://schemas.microsoft.com/office/powerpoint/2010/main" val="33729317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026" descr="Panoramix"/>
          <p:cNvPicPr>
            <a:picLocks noChangeAspect="1" noChangeArrowheads="1"/>
          </p:cNvPicPr>
          <p:nvPr/>
        </p:nvPicPr>
        <p:blipFill>
          <a:blip r:embed="rId3"/>
          <a:srcRect/>
          <a:stretch>
            <a:fillRect/>
          </a:stretch>
        </p:blipFill>
        <p:spPr bwMode="auto">
          <a:xfrm>
            <a:off x="611560" y="436123"/>
            <a:ext cx="7920880" cy="4184591"/>
          </a:xfrm>
          <a:prstGeom prst="rect">
            <a:avLst/>
          </a:prstGeom>
          <a:noFill/>
          <a:ln w="9525">
            <a:noFill/>
            <a:miter lim="800000"/>
            <a:headEnd/>
            <a:tailEnd/>
          </a:ln>
        </p:spPr>
      </p:pic>
      <p:sp>
        <p:nvSpPr>
          <p:cNvPr id="62467" name="WordArt 1027"/>
          <p:cNvSpPr>
            <a:spLocks noChangeArrowheads="1" noChangeShapeType="1" noTextEdit="1"/>
          </p:cNvSpPr>
          <p:nvPr/>
        </p:nvSpPr>
        <p:spPr bwMode="auto">
          <a:xfrm>
            <a:off x="1447800" y="5638800"/>
            <a:ext cx="6324600" cy="609600"/>
          </a:xfrm>
          <a:prstGeom prst="rect">
            <a:avLst/>
          </a:prstGeom>
        </p:spPr>
        <p:style>
          <a:lnRef idx="0">
            <a:schemeClr val="accent2"/>
          </a:lnRef>
          <a:fillRef idx="3">
            <a:schemeClr val="accent2"/>
          </a:fillRef>
          <a:effectRef idx="3">
            <a:schemeClr val="accent2"/>
          </a:effectRef>
          <a:fontRef idx="minor">
            <a:schemeClr val="lt1"/>
          </a:fontRef>
        </p:style>
        <p:txBody>
          <a:bodyPr wrap="none" fromWordArt="1">
            <a:prstTxWarp prst="textPlain">
              <a:avLst>
                <a:gd name="adj" fmla="val 50000"/>
              </a:avLst>
            </a:prstTxWarp>
          </a:bodyPr>
          <a:lstStyle/>
          <a:p>
            <a:pPr algn="ctr"/>
            <a:r>
              <a:rPr lang="it-IT" kern="10" dirty="0">
                <a:ln w="9525">
                  <a:solidFill>
                    <a:schemeClr val="bg1"/>
                  </a:solidFill>
                  <a:round/>
                  <a:headEnd/>
                  <a:tailEnd/>
                </a:ln>
                <a:solidFill>
                  <a:srgbClr val="002060"/>
                </a:solidFill>
                <a:latin typeface="Amaze"/>
              </a:rPr>
              <a:t>Laterza (TA)</a:t>
            </a:r>
          </a:p>
        </p:txBody>
      </p:sp>
      <p:sp>
        <p:nvSpPr>
          <p:cNvPr id="62468" name="Text Box 1028"/>
          <p:cNvSpPr txBox="1">
            <a:spLocks noChangeArrowheads="1"/>
          </p:cNvSpPr>
          <p:nvPr/>
        </p:nvSpPr>
        <p:spPr bwMode="auto">
          <a:xfrm>
            <a:off x="0" y="434752"/>
            <a:ext cx="9144000" cy="762000"/>
          </a:xfrm>
          <a:prstGeom prst="rect">
            <a:avLst/>
          </a:prstGeom>
          <a:noFill/>
          <a:ln w="9525">
            <a:noFill/>
            <a:miter lim="800000"/>
            <a:headEnd/>
            <a:tailEnd/>
          </a:ln>
          <a:effectLst/>
        </p:spPr>
        <p:txBody>
          <a:bodyPr>
            <a:spAutoFit/>
          </a:bodyPr>
          <a:lstStyle/>
          <a:p>
            <a:pPr algn="ctr">
              <a:spcBef>
                <a:spcPct val="50000"/>
              </a:spcBef>
            </a:pPr>
            <a:r>
              <a:rPr lang="it-IT" altLang="it-IT" sz="4400" b="1" dirty="0">
                <a:solidFill>
                  <a:srgbClr val="002060"/>
                </a:solidFill>
              </a:rPr>
              <a:t>A.S. 2016/2017</a:t>
            </a:r>
          </a:p>
        </p:txBody>
      </p:sp>
    </p:spTree>
    <p:extLst>
      <p:ext uri="{BB962C8B-B14F-4D97-AF65-F5344CB8AC3E}">
        <p14:creationId xmlns:p14="http://schemas.microsoft.com/office/powerpoint/2010/main" val="61125324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250825" y="2852738"/>
            <a:ext cx="8569325" cy="3529012"/>
          </a:xfrm>
          <a:prstGeom prst="rect">
            <a:avLst/>
          </a:prstGeom>
          <a:noFill/>
          <a:ln w="9525">
            <a:noFill/>
            <a:miter lim="800000"/>
            <a:headEnd/>
            <a:tailEnd/>
          </a:ln>
          <a:effectLst>
            <a:outerShdw dist="63500" dir="19387806" algn="ctr" rotWithShape="0">
              <a:srgbClr val="FFCC66"/>
            </a:outerShdw>
          </a:effectLst>
        </p:spPr>
        <p:txBody>
          <a:bodyPr anchor="ctr"/>
          <a:lstStyle/>
          <a:p>
            <a:pPr algn="ctr" eaLnBrk="1" hangingPunct="1"/>
            <a:r>
              <a:rPr lang="it-IT" altLang="it-IT" sz="6000" dirty="0">
                <a:solidFill>
                  <a:srgbClr val="002060"/>
                </a:solidFill>
                <a:latin typeface="Snap ITC" pitchFamily="82" charset="0"/>
              </a:rPr>
              <a:t>le fondamenta del tuo futuro</a:t>
            </a:r>
          </a:p>
          <a:p>
            <a:pPr algn="ctr" eaLnBrk="1" hangingPunct="1"/>
            <a:r>
              <a:rPr lang="it-IT" altLang="it-IT" sz="6000" dirty="0">
                <a:solidFill>
                  <a:srgbClr val="002060"/>
                </a:solidFill>
                <a:latin typeface="Snap ITC" pitchFamily="82" charset="0"/>
              </a:rPr>
              <a:t>nella tua Città e nel tuo territorio!</a:t>
            </a:r>
            <a:endParaRPr lang="it-IT" altLang="it-IT" sz="6000" dirty="0">
              <a:solidFill>
                <a:srgbClr val="002060"/>
              </a:solidFill>
            </a:endParaRPr>
          </a:p>
        </p:txBody>
      </p:sp>
      <p:pic>
        <p:nvPicPr>
          <p:cNvPr id="21508" name="enia3.wav">
            <a:hlinkClick r:id="" action="ppaction://media"/>
          </p:cNvPr>
          <p:cNvPicPr>
            <a:picLocks noRot="1" noChangeAspect="1" noChangeArrowheads="1"/>
          </p:cNvPicPr>
          <p:nvPr>
            <a:audioFile r:link="rId1"/>
          </p:nvPr>
        </p:nvPicPr>
        <p:blipFill>
          <a:blip r:embed="rId4"/>
          <a:srcRect/>
          <a:stretch>
            <a:fillRect/>
          </a:stretch>
        </p:blipFill>
        <p:spPr bwMode="auto">
          <a:xfrm>
            <a:off x="0" y="6858000"/>
            <a:ext cx="76200" cy="76200"/>
          </a:xfrm>
          <a:prstGeom prst="rect">
            <a:avLst/>
          </a:prstGeom>
          <a:noFill/>
          <a:ln w="9525">
            <a:noFill/>
            <a:miter lim="800000"/>
            <a:headEnd/>
            <a:tailEnd/>
          </a:ln>
        </p:spPr>
      </p:pic>
      <p:sp>
        <p:nvSpPr>
          <p:cNvPr id="21509" name="Rectangle 5"/>
          <p:cNvSpPr>
            <a:spLocks noChangeArrowheads="1"/>
          </p:cNvSpPr>
          <p:nvPr/>
        </p:nvSpPr>
        <p:spPr bwMode="auto">
          <a:xfrm>
            <a:off x="827088" y="692150"/>
            <a:ext cx="7620000" cy="1984375"/>
          </a:xfrm>
          <a:prstGeom prst="rect">
            <a:avLst/>
          </a:prstGeom>
          <a:noFill/>
          <a:ln w="9525">
            <a:noFill/>
            <a:miter lim="800000"/>
            <a:headEnd/>
            <a:tailEnd/>
          </a:ln>
          <a:effectLst>
            <a:outerShdw dist="35921" dir="2700000" algn="ctr" rotWithShape="0">
              <a:schemeClr val="bg2"/>
            </a:outerShdw>
          </a:effectLst>
        </p:spPr>
        <p:txBody>
          <a:bodyPr lIns="-342792" rIns="-39675" bIns="0">
            <a:spAutoFit/>
          </a:bodyPr>
          <a:lstStyle/>
          <a:p>
            <a:pPr algn="ctr" eaLnBrk="1" hangingPunct="1"/>
            <a:r>
              <a:rPr lang="it-IT" altLang="it-IT" sz="4200" b="1">
                <a:solidFill>
                  <a:srgbClr val="00B0F0"/>
                </a:solidFill>
                <a:latin typeface="Bauhaus 93" pitchFamily="82" charset="0"/>
              </a:rPr>
              <a:t>ISTITUTO D’ISTRUZIONE SECONDARIA SUPERIORE  </a:t>
            </a:r>
          </a:p>
          <a:p>
            <a:pPr algn="ctr" eaLnBrk="1" hangingPunct="1"/>
            <a:r>
              <a:rPr lang="it-IT" altLang="it-IT" sz="4200" b="1">
                <a:solidFill>
                  <a:srgbClr val="00B0F0"/>
                </a:solidFill>
                <a:latin typeface="Bauhaus 93" pitchFamily="82" charset="0"/>
              </a:rPr>
              <a:t>“G.B. VICO” :</a:t>
            </a:r>
            <a:endParaRPr lang="it-IT" altLang="it-IT" sz="4200">
              <a:solidFill>
                <a:srgbClr val="00B0F0"/>
              </a:solidFill>
              <a:latin typeface="Bauhaus 93" pitchFamily="82" charset="0"/>
            </a:endParaRPr>
          </a:p>
        </p:txBody>
      </p:sp>
    </p:spTree>
    <p:extLst>
      <p:ext uri="{BB962C8B-B14F-4D97-AF65-F5344CB8AC3E}">
        <p14:creationId xmlns:p14="http://schemas.microsoft.com/office/powerpoint/2010/main" val="271370440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audio>
              <p:cMediaNode numSld="20">
                <p:cTn id="2" fill="hold" display="0">
                  <p:stCondLst>
                    <p:cond delay="indefinite"/>
                  </p:stCondLst>
                  <p:endCondLst>
                    <p:cond evt="onPrev" delay="0">
                      <p:tgtEl>
                        <p:sldTgt/>
                      </p:tgtEl>
                    </p:cond>
                    <p:cond evt="onStopAudio" delay="0">
                      <p:tgtEl>
                        <p:sldTgt/>
                      </p:tgtEl>
                    </p:cond>
                  </p:endCondLst>
                </p:cTn>
                <p:tgtEl>
                  <p:spTgt spid="2150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vico2"/>
          <p:cNvPicPr>
            <a:picLocks noChangeAspect="1" noChangeArrowheads="1"/>
          </p:cNvPicPr>
          <p:nvPr/>
        </p:nvPicPr>
        <p:blipFill>
          <a:blip r:embed="rId3"/>
          <a:srcRect l="5688" r="4854"/>
          <a:stretch>
            <a:fillRect/>
          </a:stretch>
        </p:blipFill>
        <p:spPr bwMode="auto">
          <a:xfrm>
            <a:off x="611560" y="404664"/>
            <a:ext cx="7992888" cy="6054335"/>
          </a:xfrm>
          <a:prstGeom prst="rect">
            <a:avLst/>
          </a:prstGeom>
          <a:noFill/>
          <a:ln w="9525">
            <a:noFill/>
            <a:miter lim="800000"/>
            <a:headEnd/>
            <a:tailEnd/>
          </a:ln>
        </p:spPr>
      </p:pic>
      <p:sp>
        <p:nvSpPr>
          <p:cNvPr id="3" name="Rectangle 2"/>
          <p:cNvSpPr txBox="1">
            <a:spLocks noChangeArrowheads="1"/>
          </p:cNvSpPr>
          <p:nvPr/>
        </p:nvSpPr>
        <p:spPr>
          <a:xfrm>
            <a:off x="5292080" y="-110579"/>
            <a:ext cx="3672408"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3600" dirty="0" smtClean="0">
                <a:solidFill>
                  <a:srgbClr val="002060"/>
                </a:solidFill>
                <a:effectLst>
                  <a:outerShdw blurRad="38100" dist="38100" dir="2700000" algn="tl">
                    <a:srgbClr val="000000"/>
                  </a:outerShdw>
                </a:effectLst>
                <a:latin typeface="Bauhaus 93" panose="04030905020B02020C02" pitchFamily="82" charset="0"/>
              </a:rPr>
              <a:t>IL LICEO</a:t>
            </a:r>
          </a:p>
        </p:txBody>
      </p:sp>
    </p:spTree>
    <p:extLst>
      <p:ext uri="{BB962C8B-B14F-4D97-AF65-F5344CB8AC3E}">
        <p14:creationId xmlns:p14="http://schemas.microsoft.com/office/powerpoint/2010/main" val="28515230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161"/>
            <a:ext cx="9144000" cy="6886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840" y="4869160"/>
            <a:ext cx="850776" cy="850776"/>
          </a:xfrm>
          <a:prstGeom prst="rect">
            <a:avLst/>
          </a:prstGeom>
        </p:spPr>
      </p:pic>
      <p:pic>
        <p:nvPicPr>
          <p:cNvPr id="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82616" y="5517232"/>
            <a:ext cx="1187623" cy="890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14647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45"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2000"/>
                                        <p:tgtEl>
                                          <p:spTgt spid="2"/>
                                        </p:tgtEl>
                                      </p:cBhvr>
                                    </p:animEffect>
                                    <p:anim calcmode="lin" valueType="num">
                                      <p:cBhvr>
                                        <p:cTn id="25" dur="2000" fill="hold"/>
                                        <p:tgtEl>
                                          <p:spTgt spid="2"/>
                                        </p:tgtEl>
                                        <p:attrNameLst>
                                          <p:attrName>ppt_w</p:attrName>
                                        </p:attrNameLst>
                                      </p:cBhvr>
                                      <p:tavLst>
                                        <p:tav tm="0" fmla="#ppt_w*sin(2.5*pi*$)">
                                          <p:val>
                                            <p:fltVal val="0"/>
                                          </p:val>
                                        </p:tav>
                                        <p:tav tm="100000">
                                          <p:val>
                                            <p:fltVal val="1"/>
                                          </p:val>
                                        </p:tav>
                                      </p:tavLst>
                                    </p:anim>
                                    <p:anim calcmode="lin" valueType="num">
                                      <p:cBhvr>
                                        <p:cTn id="26"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5043488" y="-387350"/>
            <a:ext cx="4100512" cy="1143000"/>
          </a:xfrm>
          <a:effectLst>
            <a:outerShdw dist="63500" dir="19387806" algn="ctr" rotWithShape="0">
              <a:srgbClr val="FFCC66"/>
            </a:outerShdw>
          </a:effectLst>
        </p:spPr>
        <p:txBody>
          <a:bodyPr>
            <a:normAutofit/>
          </a:bodyPr>
          <a:lstStyle/>
          <a:p>
            <a:pPr eaLnBrk="1" hangingPunct="1"/>
            <a:r>
              <a:rPr lang="it-IT" altLang="it-IT" sz="5400" b="1" dirty="0" smtClean="0">
                <a:solidFill>
                  <a:srgbClr val="002060"/>
                </a:solidFill>
                <a:latin typeface="Monotype Corsiva" pitchFamily="66" charset="0"/>
              </a:rPr>
              <a:t>Contattaci!</a:t>
            </a:r>
          </a:p>
        </p:txBody>
      </p:sp>
      <p:sp>
        <p:nvSpPr>
          <p:cNvPr id="12291" name="Rectangle 3"/>
          <p:cNvSpPr>
            <a:spLocks noGrp="1" noChangeArrowheads="1"/>
          </p:cNvSpPr>
          <p:nvPr>
            <p:ph type="body" idx="4294967295"/>
          </p:nvPr>
        </p:nvSpPr>
        <p:spPr>
          <a:xfrm>
            <a:off x="539948" y="836711"/>
            <a:ext cx="8064500" cy="3297847"/>
          </a:xfrm>
        </p:spPr>
        <p:style>
          <a:lnRef idx="1">
            <a:schemeClr val="accent3"/>
          </a:lnRef>
          <a:fillRef idx="2">
            <a:schemeClr val="accent3"/>
          </a:fillRef>
          <a:effectRef idx="1">
            <a:schemeClr val="accent3"/>
          </a:effectRef>
          <a:fontRef idx="minor">
            <a:schemeClr val="dk1"/>
          </a:fontRef>
        </p:style>
        <p:txBody>
          <a:bodyPr>
            <a:normAutofit fontScale="62500" lnSpcReduction="20000"/>
          </a:bodyPr>
          <a:lstStyle/>
          <a:p>
            <a:pPr>
              <a:lnSpc>
                <a:spcPct val="80000"/>
              </a:lnSpc>
              <a:buNone/>
            </a:pPr>
            <a:endParaRPr lang="it-IT" altLang="it-IT" sz="2400" b="1" dirty="0" smtClean="0">
              <a:solidFill>
                <a:srgbClr val="002060"/>
              </a:solidFill>
            </a:endParaRPr>
          </a:p>
          <a:p>
            <a:pPr>
              <a:lnSpc>
                <a:spcPct val="80000"/>
              </a:lnSpc>
              <a:buNone/>
            </a:pPr>
            <a:endParaRPr lang="it-IT" altLang="it-IT" sz="3200" b="1" dirty="0">
              <a:solidFill>
                <a:srgbClr val="002060"/>
              </a:solidFill>
            </a:endParaRPr>
          </a:p>
          <a:p>
            <a:pPr>
              <a:lnSpc>
                <a:spcPct val="80000"/>
              </a:lnSpc>
              <a:buNone/>
            </a:pPr>
            <a:r>
              <a:rPr lang="it-IT" altLang="it-IT" sz="3200" b="1" dirty="0" smtClean="0">
                <a:solidFill>
                  <a:srgbClr val="002060"/>
                </a:solidFill>
              </a:rPr>
              <a:t>Il nostro sito WEB - </a:t>
            </a:r>
            <a:r>
              <a:rPr lang="it-IT" altLang="it-IT" sz="32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3"/>
              </a:rPr>
              <a:t>www.liceogbvico.gov.it</a:t>
            </a:r>
            <a:endParaRPr lang="it-IT" altLang="it-IT" sz="3200"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eaLnBrk="1" hangingPunct="1">
              <a:lnSpc>
                <a:spcPct val="80000"/>
              </a:lnSpc>
              <a:buFontTx/>
              <a:buNone/>
            </a:pPr>
            <a:r>
              <a:rPr lang="it-IT" altLang="it-IT" sz="2400" dirty="0" smtClean="0"/>
              <a:t>	</a:t>
            </a:r>
            <a:r>
              <a:rPr lang="it-IT" altLang="it-IT" sz="2400" i="1" dirty="0" smtClean="0"/>
              <a:t>	</a:t>
            </a:r>
          </a:p>
          <a:p>
            <a:pPr eaLnBrk="1" hangingPunct="1">
              <a:lnSpc>
                <a:spcPct val="80000"/>
              </a:lnSpc>
              <a:buFontTx/>
              <a:buNone/>
            </a:pPr>
            <a:endParaRPr lang="it-IT" altLang="it-IT" sz="2400" b="1" dirty="0" smtClean="0">
              <a:solidFill>
                <a:srgbClr val="002060"/>
              </a:solidFill>
            </a:endParaRPr>
          </a:p>
          <a:p>
            <a:pPr eaLnBrk="1" hangingPunct="1">
              <a:lnSpc>
                <a:spcPct val="80000"/>
              </a:lnSpc>
              <a:buFontTx/>
              <a:buNone/>
            </a:pPr>
            <a:endParaRPr lang="it-IT" altLang="it-IT" sz="2400" b="1" dirty="0" smtClean="0">
              <a:solidFill>
                <a:srgbClr val="002060"/>
              </a:solidFill>
            </a:endParaRPr>
          </a:p>
          <a:p>
            <a:pPr eaLnBrk="1" hangingPunct="1">
              <a:lnSpc>
                <a:spcPct val="80000"/>
              </a:lnSpc>
              <a:buFontTx/>
              <a:buNone/>
            </a:pPr>
            <a:endParaRPr lang="it-IT" altLang="it-IT" sz="2400" b="1" dirty="0" smtClean="0">
              <a:solidFill>
                <a:srgbClr val="002060"/>
              </a:solidFill>
            </a:endParaRPr>
          </a:p>
          <a:p>
            <a:pPr eaLnBrk="1" hangingPunct="1">
              <a:lnSpc>
                <a:spcPct val="80000"/>
              </a:lnSpc>
              <a:buFontTx/>
              <a:buNone/>
            </a:pPr>
            <a:endParaRPr lang="it-IT" altLang="it-IT" sz="3200" b="1" dirty="0">
              <a:solidFill>
                <a:srgbClr val="002060"/>
              </a:solidFill>
            </a:endParaRPr>
          </a:p>
          <a:p>
            <a:pPr>
              <a:lnSpc>
                <a:spcPct val="80000"/>
              </a:lnSpc>
              <a:buNone/>
            </a:pPr>
            <a:r>
              <a:rPr lang="it-IT" altLang="it-IT" sz="3200" b="1" dirty="0" smtClean="0">
                <a:solidFill>
                  <a:srgbClr val="002060"/>
                </a:solidFill>
              </a:rPr>
              <a:t>Siamo anche su </a:t>
            </a:r>
            <a:r>
              <a:rPr lang="it-IT" altLang="it-IT" sz="3200" b="1" dirty="0" err="1" smtClean="0">
                <a:solidFill>
                  <a:srgbClr val="002060"/>
                </a:solidFill>
              </a:rPr>
              <a:t>facebook</a:t>
            </a:r>
            <a:endParaRPr lang="it-IT" altLang="it-IT" sz="3200" b="1" dirty="0" smtClean="0">
              <a:solidFill>
                <a:srgbClr val="002060"/>
              </a:solidFill>
            </a:endParaRPr>
          </a:p>
          <a:p>
            <a:pPr algn="ctr" eaLnBrk="1" hangingPunct="1">
              <a:lnSpc>
                <a:spcPct val="80000"/>
              </a:lnSpc>
              <a:buFontTx/>
              <a:buNone/>
            </a:pPr>
            <a:endParaRPr lang="it-IT" altLang="it-IT" sz="24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4"/>
            </a:endParaRPr>
          </a:p>
          <a:p>
            <a:pPr algn="ctr" eaLnBrk="1" hangingPunct="1">
              <a:lnSpc>
                <a:spcPct val="80000"/>
              </a:lnSpc>
              <a:buFontTx/>
              <a:buNone/>
            </a:pPr>
            <a:endParaRPr lang="it-IT" altLang="it-IT" sz="24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4"/>
            </a:endParaRPr>
          </a:p>
          <a:p>
            <a:pPr>
              <a:lnSpc>
                <a:spcPct val="80000"/>
              </a:lnSpc>
              <a:buNone/>
            </a:pPr>
            <a:endParaRPr lang="it-IT" altLang="it-IT" b="1" dirty="0">
              <a:solidFill>
                <a:srgbClr val="002060"/>
              </a:solidFill>
              <a:sym typeface="Wingdings"/>
            </a:endParaRPr>
          </a:p>
          <a:p>
            <a:pPr algn="ctr">
              <a:lnSpc>
                <a:spcPct val="80000"/>
              </a:lnSpc>
              <a:buNone/>
            </a:pPr>
            <a:r>
              <a:rPr lang="it-IT" altLang="it-IT" b="1" dirty="0" smtClean="0">
                <a:solidFill>
                  <a:srgbClr val="002060"/>
                </a:solidFill>
                <a:sym typeface="Wingdings"/>
              </a:rPr>
              <a:t>   </a:t>
            </a:r>
            <a:r>
              <a:rPr lang="it-IT" altLang="it-IT" sz="24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4"/>
              </a:rPr>
              <a:t>presidenza@liceovico.it</a:t>
            </a:r>
            <a:endParaRPr lang="it-IT" altLang="it-IT" sz="24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eaLnBrk="1" hangingPunct="1">
              <a:lnSpc>
                <a:spcPct val="80000"/>
              </a:lnSpc>
              <a:buFontTx/>
              <a:buNone/>
            </a:pPr>
            <a:endParaRPr lang="it-IT" altLang="it-IT" sz="24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nSpc>
                <a:spcPct val="80000"/>
              </a:lnSpc>
              <a:buNone/>
            </a:pPr>
            <a:endParaRPr lang="it-IT" altLang="it-IT" b="1" dirty="0">
              <a:solidFill>
                <a:srgbClr val="002060"/>
              </a:solidFill>
              <a:sym typeface="Wingdings"/>
            </a:endParaRPr>
          </a:p>
          <a:p>
            <a:pPr algn="ctr">
              <a:lnSpc>
                <a:spcPct val="80000"/>
              </a:lnSpc>
              <a:buNone/>
            </a:pPr>
            <a:r>
              <a:rPr lang="it-IT" altLang="it-IT" b="1" dirty="0" smtClean="0">
                <a:solidFill>
                  <a:srgbClr val="002060"/>
                </a:solidFill>
                <a:sym typeface="Wingdings"/>
              </a:rPr>
              <a:t>   </a:t>
            </a:r>
            <a:r>
              <a:rPr lang="it-IT" altLang="it-IT"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5"/>
              </a:rPr>
              <a:t>TAIS023009@istruzione.it</a:t>
            </a:r>
            <a:endParaRPr lang="it-IT" altLang="it-IT"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lnSpc>
                <a:spcPct val="80000"/>
              </a:lnSpc>
              <a:buNone/>
            </a:pPr>
            <a:endParaRPr lang="it-IT" altLang="it-IT"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lnSpc>
                <a:spcPct val="80000"/>
              </a:lnSpc>
              <a:buNone/>
            </a:pPr>
            <a:endParaRPr lang="it-IT" altLang="it-IT"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lnSpc>
                <a:spcPct val="80000"/>
              </a:lnSpc>
              <a:buNone/>
            </a:pPr>
            <a:endParaRPr lang="it-IT" altLang="it-IT"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2293" name="Rectangle 5"/>
          <p:cNvSpPr>
            <a:spLocks noChangeArrowheads="1"/>
          </p:cNvSpPr>
          <p:nvPr/>
        </p:nvSpPr>
        <p:spPr bwMode="auto">
          <a:xfrm>
            <a:off x="539552" y="4134559"/>
            <a:ext cx="8064896" cy="224676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eaLnBrk="1" hangingPunct="1"/>
            <a:endParaRPr lang="it-IT" altLang="it-IT" sz="2000" b="1" dirty="0" smtClean="0">
              <a:solidFill>
                <a:srgbClr val="002060"/>
              </a:solidFill>
            </a:endParaRPr>
          </a:p>
          <a:p>
            <a:pPr algn="ctr" eaLnBrk="1" hangingPunct="1"/>
            <a:r>
              <a:rPr lang="it-IT" altLang="it-IT" sz="2000" b="1" dirty="0" smtClean="0">
                <a:solidFill>
                  <a:srgbClr val="002060"/>
                </a:solidFill>
              </a:rPr>
              <a:t>(Liceo Scientifico)</a:t>
            </a:r>
          </a:p>
          <a:p>
            <a:pPr algn="ctr"/>
            <a:r>
              <a:rPr lang="it-IT" altLang="it-IT" sz="2000" b="1" dirty="0" smtClean="0">
                <a:solidFill>
                  <a:srgbClr val="002060"/>
                </a:solidFill>
                <a:sym typeface="Wingdings"/>
              </a:rPr>
              <a:t>     </a:t>
            </a:r>
            <a:r>
              <a:rPr lang="it-IT" altLang="it-IT" sz="2000" b="1" dirty="0" err="1" smtClean="0">
                <a:solidFill>
                  <a:schemeClr val="accent3">
                    <a:lumMod val="50000"/>
                  </a:schemeClr>
                </a:solidFill>
              </a:rPr>
              <a:t>Tel</a:t>
            </a:r>
            <a:r>
              <a:rPr lang="it-IT" altLang="it-IT" sz="2000" b="1" dirty="0" smtClean="0">
                <a:solidFill>
                  <a:schemeClr val="accent3">
                    <a:lumMod val="50000"/>
                  </a:schemeClr>
                </a:solidFill>
              </a:rPr>
              <a:t>: 099/8297434	      Fax: 099/8296740</a:t>
            </a:r>
          </a:p>
          <a:p>
            <a:pPr algn="ctr" eaLnBrk="1" hangingPunct="1"/>
            <a:endParaRPr lang="it-IT" altLang="it-IT" sz="2000" b="1" dirty="0" smtClean="0">
              <a:solidFill>
                <a:srgbClr val="002060"/>
              </a:solidFill>
            </a:endParaRPr>
          </a:p>
          <a:p>
            <a:pPr algn="ctr" eaLnBrk="1" hangingPunct="1"/>
            <a:r>
              <a:rPr lang="it-IT" altLang="it-IT" sz="2000" b="1" dirty="0" smtClean="0">
                <a:solidFill>
                  <a:srgbClr val="002060"/>
                </a:solidFill>
              </a:rPr>
              <a:t>(Liceo Artistico)</a:t>
            </a:r>
            <a:endParaRPr lang="it-IT" altLang="it-IT" sz="2000" b="1" dirty="0">
              <a:solidFill>
                <a:srgbClr val="002060"/>
              </a:solidFill>
            </a:endParaRPr>
          </a:p>
          <a:p>
            <a:pPr algn="ctr" eaLnBrk="1" hangingPunct="1"/>
            <a:r>
              <a:rPr lang="it-IT" altLang="it-IT" sz="2000" b="1" dirty="0" smtClean="0">
                <a:solidFill>
                  <a:srgbClr val="002060"/>
                </a:solidFill>
                <a:sym typeface="Wingdings"/>
              </a:rPr>
              <a:t>    </a:t>
            </a:r>
            <a:r>
              <a:rPr lang="it-IT" altLang="it-IT" sz="2000" b="1" dirty="0" smtClean="0">
                <a:solidFill>
                  <a:schemeClr val="accent3">
                    <a:lumMod val="50000"/>
                  </a:schemeClr>
                </a:solidFill>
                <a:sym typeface="Wingdings"/>
              </a:rPr>
              <a:t> </a:t>
            </a:r>
            <a:r>
              <a:rPr lang="it-IT" altLang="it-IT" sz="2000" b="1" dirty="0" err="1" smtClean="0">
                <a:solidFill>
                  <a:schemeClr val="accent3">
                    <a:lumMod val="50000"/>
                  </a:schemeClr>
                </a:solidFill>
              </a:rPr>
              <a:t>Tel</a:t>
            </a:r>
            <a:r>
              <a:rPr lang="it-IT" altLang="it-IT" sz="2000" b="1" dirty="0" smtClean="0">
                <a:solidFill>
                  <a:schemeClr val="accent3">
                    <a:lumMod val="50000"/>
                  </a:schemeClr>
                </a:solidFill>
              </a:rPr>
              <a:t>: 099/8296643	    Fax: 099/8299421</a:t>
            </a:r>
          </a:p>
          <a:p>
            <a:pPr algn="ctr" eaLnBrk="1" hangingPunct="1"/>
            <a:r>
              <a:rPr lang="it-IT" altLang="it-IT" sz="2000" b="1" dirty="0" smtClean="0">
                <a:solidFill>
                  <a:srgbClr val="002060"/>
                </a:solidFill>
              </a:rPr>
              <a:t> </a:t>
            </a:r>
            <a:endParaRPr lang="it-IT" altLang="it-IT" sz="2000" b="1" dirty="0">
              <a:solidFill>
                <a:srgbClr val="002060"/>
              </a:solidFill>
            </a:endParaRPr>
          </a:p>
        </p:txBody>
      </p:sp>
      <p:pic>
        <p:nvPicPr>
          <p:cNvPr id="8"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8104" y="2321986"/>
            <a:ext cx="2592033" cy="5309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83745" y="2390054"/>
            <a:ext cx="792311" cy="3908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ersonalizzato 8">
            <a:hlinkClick r:id="rId9" action="ppaction://hlinksldjump" highlightClick="1"/>
          </p:cNvPr>
          <p:cNvSpPr/>
          <p:nvPr/>
        </p:nvSpPr>
        <p:spPr>
          <a:xfrm>
            <a:off x="7456068" y="6381328"/>
            <a:ext cx="1687932" cy="504928"/>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bg1"/>
                </a:solidFill>
              </a:rPr>
              <a:t>MENU</a:t>
            </a:r>
            <a:r>
              <a:rPr lang="it-IT" dirty="0" smtClean="0"/>
              <a:t>’</a:t>
            </a:r>
            <a:endParaRPr lang="it-IT" dirty="0"/>
          </a:p>
        </p:txBody>
      </p:sp>
    </p:spTree>
    <p:extLst>
      <p:ext uri="{BB962C8B-B14F-4D97-AF65-F5344CB8AC3E}">
        <p14:creationId xmlns:p14="http://schemas.microsoft.com/office/powerpoint/2010/main" val="46788554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lt">
                                    <p:tmPct val="100000"/>
                                  </p:iterate>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75" fill="hold"/>
                                        <p:tgtEl>
                                          <p:spTgt spid="12290"/>
                                        </p:tgtEl>
                                        <p:attrNameLst>
                                          <p:attrName>ppt_x</p:attrName>
                                        </p:attrNameLst>
                                      </p:cBhvr>
                                      <p:tavLst>
                                        <p:tav tm="0">
                                          <p:val>
                                            <p:strVal val="#ppt_x"/>
                                          </p:val>
                                        </p:tav>
                                        <p:tav tm="100000">
                                          <p:val>
                                            <p:strVal val="#ppt_x"/>
                                          </p:val>
                                        </p:tav>
                                      </p:tavLst>
                                    </p:anim>
                                    <p:anim calcmode="lin" valueType="num">
                                      <p:cBhvr additive="base">
                                        <p:cTn id="8" dur="75" fill="hold"/>
                                        <p:tgtEl>
                                          <p:spTgt spid="12290"/>
                                        </p:tgtEl>
                                        <p:attrNameLst>
                                          <p:attrName>ppt_y</p:attrName>
                                        </p:attrNameLst>
                                      </p:cBhvr>
                                      <p:tavLst>
                                        <p:tav tm="0">
                                          <p:val>
                                            <p:strVal val="0-#ppt_h/2"/>
                                          </p:val>
                                        </p:tav>
                                        <p:tav tm="100000">
                                          <p:val>
                                            <p:strVal val="#ppt_y"/>
                                          </p:val>
                                        </p:tav>
                                      </p:tavLst>
                                    </p:anim>
                                  </p:childTnLst>
                                </p:cTn>
                              </p:par>
                            </p:childTnLst>
                          </p:cTn>
                        </p:par>
                        <p:par>
                          <p:cTn id="9" fill="hold">
                            <p:stCondLst>
                              <p:cond delay="825"/>
                            </p:stCondLst>
                            <p:childTnLst>
                              <p:par>
                                <p:cTn id="10" presetID="2" presetClass="entr" presetSubtype="8" fill="hold" grpId="0" nodeType="afterEffect">
                                  <p:stCondLst>
                                    <p:cond delay="1000"/>
                                  </p:stCondLst>
                                  <p:childTnLst>
                                    <p:set>
                                      <p:cBhvr>
                                        <p:cTn id="11" dur="1" fill="hold">
                                          <p:stCondLst>
                                            <p:cond delay="0"/>
                                          </p:stCondLst>
                                        </p:cTn>
                                        <p:tgtEl>
                                          <p:spTgt spid="12291">
                                            <p:txEl>
                                              <p:pRg st="2" end="2"/>
                                            </p:txEl>
                                          </p:spTgt>
                                        </p:tgtEl>
                                        <p:attrNameLst>
                                          <p:attrName>style.visibility</p:attrName>
                                        </p:attrNameLst>
                                      </p:cBhvr>
                                      <p:to>
                                        <p:strVal val="visible"/>
                                      </p:to>
                                    </p:set>
                                    <p:anim calcmode="lin" valueType="num">
                                      <p:cBhvr additive="base">
                                        <p:cTn id="12"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291">
                                            <p:txEl>
                                              <p:pRg st="2" end="2"/>
                                            </p:txEl>
                                          </p:spTgt>
                                        </p:tgtEl>
                                        <p:attrNameLst>
                                          <p:attrName>ppt_y</p:attrName>
                                        </p:attrNameLst>
                                      </p:cBhvr>
                                      <p:tavLst>
                                        <p:tav tm="0">
                                          <p:val>
                                            <p:strVal val="#ppt_y"/>
                                          </p:val>
                                        </p:tav>
                                        <p:tav tm="100000">
                                          <p:val>
                                            <p:strVal val="#ppt_y"/>
                                          </p:val>
                                        </p:tav>
                                      </p:tavLst>
                                    </p:anim>
                                  </p:childTnLst>
                                </p:cTn>
                              </p:par>
                            </p:childTnLst>
                          </p:cTn>
                        </p:par>
                        <p:par>
                          <p:cTn id="14" fill="hold">
                            <p:stCondLst>
                              <p:cond delay="2325"/>
                            </p:stCondLst>
                            <p:childTnLst>
                              <p:par>
                                <p:cTn id="15" presetID="2" presetClass="entr" presetSubtype="8" fill="hold" grpId="0" nodeType="afterEffect">
                                  <p:stCondLst>
                                    <p:cond delay="1000"/>
                                  </p:stCondLst>
                                  <p:childTnLst>
                                    <p:set>
                                      <p:cBhvr>
                                        <p:cTn id="16" dur="1" fill="hold">
                                          <p:stCondLst>
                                            <p:cond delay="0"/>
                                          </p:stCondLst>
                                        </p:cTn>
                                        <p:tgtEl>
                                          <p:spTgt spid="12291">
                                            <p:txEl>
                                              <p:pRg st="3" end="3"/>
                                            </p:txEl>
                                          </p:spTgt>
                                        </p:tgtEl>
                                        <p:attrNameLst>
                                          <p:attrName>style.visibility</p:attrName>
                                        </p:attrNameLst>
                                      </p:cBhvr>
                                      <p:to>
                                        <p:strVal val="visible"/>
                                      </p:to>
                                    </p:set>
                                    <p:anim calcmode="lin" valueType="num">
                                      <p:cBhvr additive="base">
                                        <p:cTn id="17" dur="500" fill="hold"/>
                                        <p:tgtEl>
                                          <p:spTgt spid="12291">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2291">
                                            <p:txEl>
                                              <p:pRg st="3" end="3"/>
                                            </p:txEl>
                                          </p:spTgt>
                                        </p:tgtEl>
                                        <p:attrNameLst>
                                          <p:attrName>ppt_y</p:attrName>
                                        </p:attrNameLst>
                                      </p:cBhvr>
                                      <p:tavLst>
                                        <p:tav tm="0">
                                          <p:val>
                                            <p:strVal val="#ppt_y"/>
                                          </p:val>
                                        </p:tav>
                                        <p:tav tm="100000">
                                          <p:val>
                                            <p:strVal val="#ppt_y"/>
                                          </p:val>
                                        </p:tav>
                                      </p:tavLst>
                                    </p:anim>
                                  </p:childTnLst>
                                </p:cTn>
                              </p:par>
                            </p:childTnLst>
                          </p:cTn>
                        </p:par>
                        <p:par>
                          <p:cTn id="19" fill="hold">
                            <p:stCondLst>
                              <p:cond delay="3825"/>
                            </p:stCondLst>
                            <p:childTnLst>
                              <p:par>
                                <p:cTn id="20" presetID="2" presetClass="entr" presetSubtype="8" fill="hold" grpId="0" nodeType="afterEffect">
                                  <p:stCondLst>
                                    <p:cond delay="0"/>
                                  </p:stCondLst>
                                  <p:childTnLst>
                                    <p:set>
                                      <p:cBhvr>
                                        <p:cTn id="21" dur="1" fill="hold">
                                          <p:stCondLst>
                                            <p:cond delay="0"/>
                                          </p:stCondLst>
                                        </p:cTn>
                                        <p:tgtEl>
                                          <p:spTgt spid="12291">
                                            <p:txEl>
                                              <p:pRg st="8" end="8"/>
                                            </p:txEl>
                                          </p:spTgt>
                                        </p:tgtEl>
                                        <p:attrNameLst>
                                          <p:attrName>style.visibility</p:attrName>
                                        </p:attrNameLst>
                                      </p:cBhvr>
                                      <p:to>
                                        <p:strVal val="visible"/>
                                      </p:to>
                                    </p:set>
                                    <p:anim calcmode="lin" valueType="num">
                                      <p:cBhvr additive="base">
                                        <p:cTn id="22" dur="500" fill="hold"/>
                                        <p:tgtEl>
                                          <p:spTgt spid="12291">
                                            <p:txEl>
                                              <p:pRg st="8" end="8"/>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2291">
                                            <p:txEl>
                                              <p:pRg st="8" end="8"/>
                                            </p:txEl>
                                          </p:spTgt>
                                        </p:tgtEl>
                                        <p:attrNameLst>
                                          <p:attrName>ppt_y</p:attrName>
                                        </p:attrNameLst>
                                      </p:cBhvr>
                                      <p:tavLst>
                                        <p:tav tm="0">
                                          <p:val>
                                            <p:strVal val="#ppt_y"/>
                                          </p:val>
                                        </p:tav>
                                        <p:tav tm="100000">
                                          <p:val>
                                            <p:strVal val="#ppt_y"/>
                                          </p:val>
                                        </p:tav>
                                      </p:tavLst>
                                    </p:anim>
                                  </p:childTnLst>
                                </p:cTn>
                              </p:par>
                            </p:childTnLst>
                          </p:cTn>
                        </p:par>
                        <p:par>
                          <p:cTn id="24" fill="hold">
                            <p:stCondLst>
                              <p:cond delay="4325"/>
                            </p:stCondLst>
                            <p:childTnLst>
                              <p:par>
                                <p:cTn id="25" presetID="53" presetClass="entr" presetSubtype="16"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par>
                          <p:cTn id="30" fill="hold">
                            <p:stCondLst>
                              <p:cond delay="4825"/>
                            </p:stCondLst>
                            <p:childTnLst>
                              <p:par>
                                <p:cTn id="31" presetID="26" presetClass="entr" presetSubtype="0"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80">
                                          <p:stCondLst>
                                            <p:cond delay="0"/>
                                          </p:stCondLst>
                                        </p:cTn>
                                        <p:tgtEl>
                                          <p:spTgt spid="8"/>
                                        </p:tgtEl>
                                      </p:cBhvr>
                                    </p:animEffect>
                                    <p:anim calcmode="lin" valueType="num">
                                      <p:cBhvr>
                                        <p:cTn id="3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9" dur="26">
                                          <p:stCondLst>
                                            <p:cond delay="650"/>
                                          </p:stCondLst>
                                        </p:cTn>
                                        <p:tgtEl>
                                          <p:spTgt spid="8"/>
                                        </p:tgtEl>
                                      </p:cBhvr>
                                      <p:to x="100000" y="60000"/>
                                    </p:animScale>
                                    <p:animScale>
                                      <p:cBhvr>
                                        <p:cTn id="40" dur="166" decel="50000">
                                          <p:stCondLst>
                                            <p:cond delay="676"/>
                                          </p:stCondLst>
                                        </p:cTn>
                                        <p:tgtEl>
                                          <p:spTgt spid="8"/>
                                        </p:tgtEl>
                                      </p:cBhvr>
                                      <p:to x="100000" y="100000"/>
                                    </p:animScale>
                                    <p:animScale>
                                      <p:cBhvr>
                                        <p:cTn id="41" dur="26">
                                          <p:stCondLst>
                                            <p:cond delay="1312"/>
                                          </p:stCondLst>
                                        </p:cTn>
                                        <p:tgtEl>
                                          <p:spTgt spid="8"/>
                                        </p:tgtEl>
                                      </p:cBhvr>
                                      <p:to x="100000" y="80000"/>
                                    </p:animScale>
                                    <p:animScale>
                                      <p:cBhvr>
                                        <p:cTn id="42" dur="166" decel="50000">
                                          <p:stCondLst>
                                            <p:cond delay="1338"/>
                                          </p:stCondLst>
                                        </p:cTn>
                                        <p:tgtEl>
                                          <p:spTgt spid="8"/>
                                        </p:tgtEl>
                                      </p:cBhvr>
                                      <p:to x="100000" y="100000"/>
                                    </p:animScale>
                                    <p:animScale>
                                      <p:cBhvr>
                                        <p:cTn id="43" dur="26">
                                          <p:stCondLst>
                                            <p:cond delay="1642"/>
                                          </p:stCondLst>
                                        </p:cTn>
                                        <p:tgtEl>
                                          <p:spTgt spid="8"/>
                                        </p:tgtEl>
                                      </p:cBhvr>
                                      <p:to x="100000" y="90000"/>
                                    </p:animScale>
                                    <p:animScale>
                                      <p:cBhvr>
                                        <p:cTn id="44" dur="166" decel="50000">
                                          <p:stCondLst>
                                            <p:cond delay="1668"/>
                                          </p:stCondLst>
                                        </p:cTn>
                                        <p:tgtEl>
                                          <p:spTgt spid="8"/>
                                        </p:tgtEl>
                                      </p:cBhvr>
                                      <p:to x="100000" y="100000"/>
                                    </p:animScale>
                                    <p:animScale>
                                      <p:cBhvr>
                                        <p:cTn id="45" dur="26">
                                          <p:stCondLst>
                                            <p:cond delay="1808"/>
                                          </p:stCondLst>
                                        </p:cTn>
                                        <p:tgtEl>
                                          <p:spTgt spid="8"/>
                                        </p:tgtEl>
                                      </p:cBhvr>
                                      <p:to x="100000" y="95000"/>
                                    </p:animScale>
                                    <p:animScale>
                                      <p:cBhvr>
                                        <p:cTn id="46" dur="166" decel="50000">
                                          <p:stCondLst>
                                            <p:cond delay="1834"/>
                                          </p:stCondLst>
                                        </p:cTn>
                                        <p:tgtEl>
                                          <p:spTgt spid="8"/>
                                        </p:tgtEl>
                                      </p:cBhvr>
                                      <p:to x="100000" y="100000"/>
                                    </p:animScale>
                                  </p:childTnLst>
                                </p:cTn>
                              </p:par>
                            </p:childTnLst>
                          </p:cTn>
                        </p:par>
                        <p:par>
                          <p:cTn id="47" fill="hold">
                            <p:stCondLst>
                              <p:cond delay="6825"/>
                            </p:stCondLst>
                            <p:childTnLst>
                              <p:par>
                                <p:cTn id="48" presetID="2" presetClass="entr" presetSubtype="8" fill="hold" grpId="0" nodeType="afterEffect">
                                  <p:stCondLst>
                                    <p:cond delay="1000"/>
                                  </p:stCondLst>
                                  <p:childTnLst>
                                    <p:set>
                                      <p:cBhvr>
                                        <p:cTn id="49" dur="1" fill="hold">
                                          <p:stCondLst>
                                            <p:cond delay="0"/>
                                          </p:stCondLst>
                                        </p:cTn>
                                        <p:tgtEl>
                                          <p:spTgt spid="12291">
                                            <p:txEl>
                                              <p:pRg st="12" end="12"/>
                                            </p:txEl>
                                          </p:spTgt>
                                        </p:tgtEl>
                                        <p:attrNameLst>
                                          <p:attrName>style.visibility</p:attrName>
                                        </p:attrNameLst>
                                      </p:cBhvr>
                                      <p:to>
                                        <p:strVal val="visible"/>
                                      </p:to>
                                    </p:set>
                                    <p:anim calcmode="lin" valueType="num">
                                      <p:cBhvr additive="base">
                                        <p:cTn id="50" dur="500" fill="hold"/>
                                        <p:tgtEl>
                                          <p:spTgt spid="12291">
                                            <p:txEl>
                                              <p:pRg st="12" end="12"/>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12291">
                                            <p:txEl>
                                              <p:pRg st="12" end="12"/>
                                            </p:txEl>
                                          </p:spTgt>
                                        </p:tgtEl>
                                        <p:attrNameLst>
                                          <p:attrName>ppt_y</p:attrName>
                                        </p:attrNameLst>
                                      </p:cBhvr>
                                      <p:tavLst>
                                        <p:tav tm="0">
                                          <p:val>
                                            <p:strVal val="#ppt_y"/>
                                          </p:val>
                                        </p:tav>
                                        <p:tav tm="100000">
                                          <p:val>
                                            <p:strVal val="#ppt_y"/>
                                          </p:val>
                                        </p:tav>
                                      </p:tavLst>
                                    </p:anim>
                                  </p:childTnLst>
                                </p:cTn>
                              </p:par>
                            </p:childTnLst>
                          </p:cTn>
                        </p:par>
                        <p:par>
                          <p:cTn id="52" fill="hold">
                            <p:stCondLst>
                              <p:cond delay="8325"/>
                            </p:stCondLst>
                            <p:childTnLst>
                              <p:par>
                                <p:cTn id="53" presetID="2" presetClass="entr" presetSubtype="8" fill="hold" grpId="0" nodeType="afterEffect">
                                  <p:stCondLst>
                                    <p:cond delay="1000"/>
                                  </p:stCondLst>
                                  <p:childTnLst>
                                    <p:set>
                                      <p:cBhvr>
                                        <p:cTn id="54" dur="1" fill="hold">
                                          <p:stCondLst>
                                            <p:cond delay="0"/>
                                          </p:stCondLst>
                                        </p:cTn>
                                        <p:tgtEl>
                                          <p:spTgt spid="12291">
                                            <p:txEl>
                                              <p:pRg st="15" end="15"/>
                                            </p:txEl>
                                          </p:spTgt>
                                        </p:tgtEl>
                                        <p:attrNameLst>
                                          <p:attrName>style.visibility</p:attrName>
                                        </p:attrNameLst>
                                      </p:cBhvr>
                                      <p:to>
                                        <p:strVal val="visible"/>
                                      </p:to>
                                    </p:set>
                                    <p:anim calcmode="lin" valueType="num">
                                      <p:cBhvr additive="base">
                                        <p:cTn id="55" dur="500" fill="hold"/>
                                        <p:tgtEl>
                                          <p:spTgt spid="12291">
                                            <p:txEl>
                                              <p:pRg st="15" end="15"/>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2291">
                                            <p:txEl>
                                              <p:pRg st="15" end="15"/>
                                            </p:txEl>
                                          </p:spTgt>
                                        </p:tgtEl>
                                        <p:attrNameLst>
                                          <p:attrName>ppt_y</p:attrName>
                                        </p:attrNameLst>
                                      </p:cBhvr>
                                      <p:tavLst>
                                        <p:tav tm="0">
                                          <p:val>
                                            <p:strVal val="#ppt_y"/>
                                          </p:val>
                                        </p:tav>
                                        <p:tav tm="100000">
                                          <p:val>
                                            <p:strVal val="#ppt_y"/>
                                          </p:val>
                                        </p:tav>
                                      </p:tavLst>
                                    </p:anim>
                                  </p:childTnLst>
                                </p:cTn>
                              </p:par>
                            </p:childTnLst>
                          </p:cTn>
                        </p:par>
                        <p:par>
                          <p:cTn id="57" fill="hold">
                            <p:stCondLst>
                              <p:cond delay="9825"/>
                            </p:stCondLst>
                            <p:childTnLst>
                              <p:par>
                                <p:cTn id="58" presetID="2" presetClass="entr" presetSubtype="8" fill="hold" grpId="0" nodeType="afterEffect">
                                  <p:stCondLst>
                                    <p:cond delay="2000"/>
                                  </p:stCondLst>
                                  <p:childTnLst>
                                    <p:set>
                                      <p:cBhvr>
                                        <p:cTn id="59" dur="1" fill="hold">
                                          <p:stCondLst>
                                            <p:cond delay="0"/>
                                          </p:stCondLst>
                                        </p:cTn>
                                        <p:tgtEl>
                                          <p:spTgt spid="12293">
                                            <p:txEl>
                                              <p:pRg st="1" end="1"/>
                                            </p:txEl>
                                          </p:spTgt>
                                        </p:tgtEl>
                                        <p:attrNameLst>
                                          <p:attrName>style.visibility</p:attrName>
                                        </p:attrNameLst>
                                      </p:cBhvr>
                                      <p:to>
                                        <p:strVal val="visible"/>
                                      </p:to>
                                    </p:set>
                                    <p:anim calcmode="lin" valueType="num">
                                      <p:cBhvr additive="base">
                                        <p:cTn id="60" dur="500" fill="hold"/>
                                        <p:tgtEl>
                                          <p:spTgt spid="12293">
                                            <p:txEl>
                                              <p:pRg st="1" end="1"/>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2293">
                                            <p:txEl>
                                              <p:pRg st="1" end="1"/>
                                            </p:txEl>
                                          </p:spTgt>
                                        </p:tgtEl>
                                        <p:attrNameLst>
                                          <p:attrName>ppt_y</p:attrName>
                                        </p:attrNameLst>
                                      </p:cBhvr>
                                      <p:tavLst>
                                        <p:tav tm="0">
                                          <p:val>
                                            <p:strVal val="#ppt_y"/>
                                          </p:val>
                                        </p:tav>
                                        <p:tav tm="100000">
                                          <p:val>
                                            <p:strVal val="#ppt_y"/>
                                          </p:val>
                                        </p:tav>
                                      </p:tavLst>
                                    </p:anim>
                                  </p:childTnLst>
                                </p:cTn>
                              </p:par>
                            </p:childTnLst>
                          </p:cTn>
                        </p:par>
                        <p:par>
                          <p:cTn id="62" fill="hold">
                            <p:stCondLst>
                              <p:cond delay="12325"/>
                            </p:stCondLst>
                            <p:childTnLst>
                              <p:par>
                                <p:cTn id="63" presetID="2" presetClass="entr" presetSubtype="8" fill="hold" grpId="0" nodeType="afterEffect">
                                  <p:stCondLst>
                                    <p:cond delay="1000"/>
                                  </p:stCondLst>
                                  <p:childTnLst>
                                    <p:set>
                                      <p:cBhvr>
                                        <p:cTn id="64" dur="1" fill="hold">
                                          <p:stCondLst>
                                            <p:cond delay="0"/>
                                          </p:stCondLst>
                                        </p:cTn>
                                        <p:tgtEl>
                                          <p:spTgt spid="12293">
                                            <p:txEl>
                                              <p:pRg st="2" end="2"/>
                                            </p:txEl>
                                          </p:spTgt>
                                        </p:tgtEl>
                                        <p:attrNameLst>
                                          <p:attrName>style.visibility</p:attrName>
                                        </p:attrNameLst>
                                      </p:cBhvr>
                                      <p:to>
                                        <p:strVal val="visible"/>
                                      </p:to>
                                    </p:set>
                                    <p:anim calcmode="lin" valueType="num">
                                      <p:cBhvr additive="base">
                                        <p:cTn id="65" dur="500" fill="hold"/>
                                        <p:tgtEl>
                                          <p:spTgt spid="12293">
                                            <p:txEl>
                                              <p:pRg st="2" end="2"/>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2293">
                                            <p:txEl>
                                              <p:pRg st="2" end="2"/>
                                            </p:txEl>
                                          </p:spTgt>
                                        </p:tgtEl>
                                        <p:attrNameLst>
                                          <p:attrName>ppt_y</p:attrName>
                                        </p:attrNameLst>
                                      </p:cBhvr>
                                      <p:tavLst>
                                        <p:tav tm="0">
                                          <p:val>
                                            <p:strVal val="#ppt_y"/>
                                          </p:val>
                                        </p:tav>
                                        <p:tav tm="100000">
                                          <p:val>
                                            <p:strVal val="#ppt_y"/>
                                          </p:val>
                                        </p:tav>
                                      </p:tavLst>
                                    </p:anim>
                                  </p:childTnLst>
                                </p:cTn>
                              </p:par>
                            </p:childTnLst>
                          </p:cTn>
                        </p:par>
                        <p:par>
                          <p:cTn id="67" fill="hold">
                            <p:stCondLst>
                              <p:cond delay="13825"/>
                            </p:stCondLst>
                            <p:childTnLst>
                              <p:par>
                                <p:cTn id="68" presetID="2" presetClass="entr" presetSubtype="8" fill="hold" grpId="0" nodeType="afterEffect">
                                  <p:stCondLst>
                                    <p:cond delay="2000"/>
                                  </p:stCondLst>
                                  <p:childTnLst>
                                    <p:set>
                                      <p:cBhvr>
                                        <p:cTn id="69" dur="1" fill="hold">
                                          <p:stCondLst>
                                            <p:cond delay="0"/>
                                          </p:stCondLst>
                                        </p:cTn>
                                        <p:tgtEl>
                                          <p:spTgt spid="12293">
                                            <p:txEl>
                                              <p:pRg st="4" end="4"/>
                                            </p:txEl>
                                          </p:spTgt>
                                        </p:tgtEl>
                                        <p:attrNameLst>
                                          <p:attrName>style.visibility</p:attrName>
                                        </p:attrNameLst>
                                      </p:cBhvr>
                                      <p:to>
                                        <p:strVal val="visible"/>
                                      </p:to>
                                    </p:set>
                                    <p:anim calcmode="lin" valueType="num">
                                      <p:cBhvr additive="base">
                                        <p:cTn id="70" dur="500" fill="hold"/>
                                        <p:tgtEl>
                                          <p:spTgt spid="12293">
                                            <p:txEl>
                                              <p:pRg st="4" end="4"/>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12293">
                                            <p:txEl>
                                              <p:pRg st="4" end="4"/>
                                            </p:txEl>
                                          </p:spTgt>
                                        </p:tgtEl>
                                        <p:attrNameLst>
                                          <p:attrName>ppt_y</p:attrName>
                                        </p:attrNameLst>
                                      </p:cBhvr>
                                      <p:tavLst>
                                        <p:tav tm="0">
                                          <p:val>
                                            <p:strVal val="#ppt_y"/>
                                          </p:val>
                                        </p:tav>
                                        <p:tav tm="100000">
                                          <p:val>
                                            <p:strVal val="#ppt_y"/>
                                          </p:val>
                                        </p:tav>
                                      </p:tavLst>
                                    </p:anim>
                                  </p:childTnLst>
                                </p:cTn>
                              </p:par>
                            </p:childTnLst>
                          </p:cTn>
                        </p:par>
                        <p:par>
                          <p:cTn id="72" fill="hold">
                            <p:stCondLst>
                              <p:cond delay="16325"/>
                            </p:stCondLst>
                            <p:childTnLst>
                              <p:par>
                                <p:cTn id="73" presetID="2" presetClass="entr" presetSubtype="8" fill="hold" grpId="0" nodeType="afterEffect">
                                  <p:stCondLst>
                                    <p:cond delay="2000"/>
                                  </p:stCondLst>
                                  <p:childTnLst>
                                    <p:set>
                                      <p:cBhvr>
                                        <p:cTn id="74" dur="1" fill="hold">
                                          <p:stCondLst>
                                            <p:cond delay="0"/>
                                          </p:stCondLst>
                                        </p:cTn>
                                        <p:tgtEl>
                                          <p:spTgt spid="12293">
                                            <p:txEl>
                                              <p:pRg st="5" end="5"/>
                                            </p:txEl>
                                          </p:spTgt>
                                        </p:tgtEl>
                                        <p:attrNameLst>
                                          <p:attrName>style.visibility</p:attrName>
                                        </p:attrNameLst>
                                      </p:cBhvr>
                                      <p:to>
                                        <p:strVal val="visible"/>
                                      </p:to>
                                    </p:set>
                                    <p:anim calcmode="lin" valueType="num">
                                      <p:cBhvr additive="base">
                                        <p:cTn id="75" dur="500" fill="hold"/>
                                        <p:tgtEl>
                                          <p:spTgt spid="12293">
                                            <p:txEl>
                                              <p:pRg st="5" end="5"/>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2293">
                                            <p:txEl>
                                              <p:pRg st="5" end="5"/>
                                            </p:txEl>
                                          </p:spTgt>
                                        </p:tgtEl>
                                        <p:attrNameLst>
                                          <p:attrName>ppt_y</p:attrName>
                                        </p:attrNameLst>
                                      </p:cBhvr>
                                      <p:tavLst>
                                        <p:tav tm="0">
                                          <p:val>
                                            <p:strVal val="#ppt_y"/>
                                          </p:val>
                                        </p:tav>
                                        <p:tav tm="100000">
                                          <p:val>
                                            <p:strVal val="#ppt_y"/>
                                          </p:val>
                                        </p:tav>
                                      </p:tavLst>
                                    </p:anim>
                                  </p:childTnLst>
                                </p:cTn>
                              </p:par>
                            </p:childTnLst>
                          </p:cTn>
                        </p:par>
                        <p:par>
                          <p:cTn id="77" fill="hold">
                            <p:stCondLst>
                              <p:cond delay="18825"/>
                            </p:stCondLst>
                            <p:childTnLst>
                              <p:par>
                                <p:cTn id="78" presetID="2" presetClass="entr" presetSubtype="8" fill="hold" grpId="0" nodeType="afterEffect">
                                  <p:stCondLst>
                                    <p:cond delay="1000"/>
                                  </p:stCondLst>
                                  <p:childTnLst>
                                    <p:set>
                                      <p:cBhvr>
                                        <p:cTn id="79" dur="1" fill="hold">
                                          <p:stCondLst>
                                            <p:cond delay="0"/>
                                          </p:stCondLst>
                                        </p:cTn>
                                        <p:tgtEl>
                                          <p:spTgt spid="12293">
                                            <p:txEl>
                                              <p:pRg st="6" end="6"/>
                                            </p:txEl>
                                          </p:spTgt>
                                        </p:tgtEl>
                                        <p:attrNameLst>
                                          <p:attrName>style.visibility</p:attrName>
                                        </p:attrNameLst>
                                      </p:cBhvr>
                                      <p:to>
                                        <p:strVal val="visible"/>
                                      </p:to>
                                    </p:set>
                                    <p:anim calcmode="lin" valueType="num">
                                      <p:cBhvr additive="base">
                                        <p:cTn id="80" dur="500" fill="hold"/>
                                        <p:tgtEl>
                                          <p:spTgt spid="12293">
                                            <p:txEl>
                                              <p:pRg st="6" end="6"/>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229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uiExpand="1" build="p" autoUpdateAnimBg="0" advAuto="1000"/>
      <p:bldP spid="12293" grpId="0" build="p" autoUpdateAnimBg="0" advAuto="100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00100" y="785794"/>
            <a:ext cx="7000924" cy="3170099"/>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it-IT" sz="4000" b="1" spc="50" dirty="0" smtClean="0">
                <a:ln w="11430"/>
                <a:solidFill>
                  <a:srgbClr val="002060"/>
                </a:solidFill>
                <a:effectLst>
                  <a:outerShdw blurRad="76200" dist="50800" dir="5400000" algn="tl" rotWithShape="0">
                    <a:srgbClr val="000000">
                      <a:alpha val="65000"/>
                    </a:srgbClr>
                  </a:outerShdw>
                </a:effectLst>
              </a:rPr>
              <a:t>Se   </a:t>
            </a:r>
            <a:r>
              <a:rPr lang="it-IT" sz="4000" b="1" spc="50" dirty="0" err="1" smtClean="0">
                <a:ln w="11430"/>
                <a:solidFill>
                  <a:srgbClr val="002060"/>
                </a:solidFill>
                <a:effectLst>
                  <a:outerShdw blurRad="76200" dist="50800" dir="5400000" algn="tl" rotWithShape="0">
                    <a:srgbClr val="000000">
                      <a:alpha val="65000"/>
                    </a:srgbClr>
                  </a:outerShdw>
                </a:effectLst>
              </a:rPr>
              <a:t>ascolti…</a:t>
            </a:r>
            <a:r>
              <a:rPr lang="it-IT" sz="4000" b="1" spc="50" dirty="0" smtClean="0">
                <a:ln w="11430"/>
                <a:solidFill>
                  <a:srgbClr val="002060"/>
                </a:solidFill>
                <a:effectLst>
                  <a:outerShdw blurRad="76200" dist="50800" dir="5400000" algn="tl" rotWithShape="0">
                    <a:srgbClr val="000000">
                      <a:alpha val="65000"/>
                    </a:srgbClr>
                  </a:outerShdw>
                </a:effectLst>
              </a:rPr>
              <a:t>..dimentichi!</a:t>
            </a:r>
          </a:p>
          <a:p>
            <a:endParaRPr lang="it-IT" sz="4000" b="1" spc="50" dirty="0">
              <a:ln w="11430"/>
              <a:solidFill>
                <a:srgbClr val="002060"/>
              </a:solidFill>
              <a:effectLst>
                <a:outerShdw blurRad="76200" dist="50800" dir="5400000" algn="tl" rotWithShape="0">
                  <a:srgbClr val="000000">
                    <a:alpha val="65000"/>
                  </a:srgbClr>
                </a:outerShdw>
              </a:effectLst>
            </a:endParaRPr>
          </a:p>
          <a:p>
            <a:r>
              <a:rPr lang="it-IT" sz="4000" b="1" spc="50" dirty="0" smtClean="0">
                <a:ln w="11430"/>
                <a:solidFill>
                  <a:srgbClr val="002060"/>
                </a:solidFill>
                <a:effectLst>
                  <a:outerShdw blurRad="76200" dist="50800" dir="5400000" algn="tl" rotWithShape="0">
                    <a:srgbClr val="000000">
                      <a:alpha val="65000"/>
                    </a:srgbClr>
                  </a:outerShdw>
                </a:effectLst>
              </a:rPr>
              <a:t>Se </a:t>
            </a:r>
            <a:r>
              <a:rPr lang="it-IT" sz="4000" b="1" spc="50" dirty="0" err="1" smtClean="0">
                <a:ln w="11430"/>
                <a:solidFill>
                  <a:srgbClr val="002060"/>
                </a:solidFill>
                <a:effectLst>
                  <a:outerShdw blurRad="76200" dist="50800" dir="5400000" algn="tl" rotWithShape="0">
                    <a:srgbClr val="000000">
                      <a:alpha val="65000"/>
                    </a:srgbClr>
                  </a:outerShdw>
                </a:effectLst>
              </a:rPr>
              <a:t>vedi….ricordi…</a:t>
            </a:r>
            <a:r>
              <a:rPr lang="it-IT" sz="4000" b="1" spc="50" dirty="0" smtClean="0">
                <a:ln w="11430"/>
                <a:solidFill>
                  <a:srgbClr val="002060"/>
                </a:solidFill>
                <a:effectLst>
                  <a:outerShdw blurRad="76200" dist="50800" dir="5400000" algn="tl" rotWithShape="0">
                    <a:srgbClr val="000000">
                      <a:alpha val="65000"/>
                    </a:srgbClr>
                  </a:outerShdw>
                </a:effectLst>
              </a:rPr>
              <a:t>..!</a:t>
            </a:r>
          </a:p>
          <a:p>
            <a:endParaRPr lang="it-IT" sz="4000" b="1" spc="50" dirty="0">
              <a:ln w="11430"/>
              <a:solidFill>
                <a:srgbClr val="002060"/>
              </a:solidFill>
              <a:effectLst>
                <a:outerShdw blurRad="76200" dist="50800" dir="5400000" algn="tl" rotWithShape="0">
                  <a:srgbClr val="000000">
                    <a:alpha val="65000"/>
                  </a:srgbClr>
                </a:outerShdw>
              </a:effectLst>
            </a:endParaRPr>
          </a:p>
          <a:p>
            <a:r>
              <a:rPr lang="it-IT" sz="4000" b="1" spc="50" dirty="0" smtClean="0">
                <a:ln w="11430"/>
                <a:solidFill>
                  <a:srgbClr val="002060"/>
                </a:solidFill>
                <a:effectLst>
                  <a:outerShdw blurRad="76200" dist="50800" dir="5400000" algn="tl" rotWithShape="0">
                    <a:srgbClr val="000000">
                      <a:alpha val="65000"/>
                    </a:srgbClr>
                  </a:outerShdw>
                </a:effectLst>
              </a:rPr>
              <a:t>Se </a:t>
            </a:r>
            <a:r>
              <a:rPr lang="it-IT" sz="4000" b="1" spc="50" dirty="0" err="1" smtClean="0">
                <a:ln w="11430"/>
                <a:solidFill>
                  <a:srgbClr val="002060"/>
                </a:solidFill>
                <a:effectLst>
                  <a:outerShdw blurRad="76200" dist="50800" dir="5400000" algn="tl" rotWithShape="0">
                    <a:srgbClr val="000000">
                      <a:alpha val="65000"/>
                    </a:srgbClr>
                  </a:outerShdw>
                </a:effectLst>
              </a:rPr>
              <a:t>fai…impari</a:t>
            </a:r>
            <a:r>
              <a:rPr lang="it-IT" sz="4000" b="1" spc="50" dirty="0" smtClean="0">
                <a:ln w="11430"/>
                <a:solidFill>
                  <a:srgbClr val="002060"/>
                </a:solidFill>
                <a:effectLst>
                  <a:outerShdw blurRad="76200" dist="50800" dir="5400000" algn="tl" rotWithShape="0">
                    <a:srgbClr val="000000">
                      <a:alpha val="65000"/>
                    </a:srgbClr>
                  </a:outerShdw>
                </a:effectLst>
              </a:rPr>
              <a:t>!</a:t>
            </a:r>
            <a:endParaRPr lang="it-IT" sz="4000" b="1" spc="50" dirty="0">
              <a:ln w="11430"/>
              <a:solidFill>
                <a:srgbClr val="002060"/>
              </a:solidFill>
              <a:effectLst>
                <a:outerShdw blurRad="76200" dist="50800" dir="5400000" algn="tl" rotWithShape="0">
                  <a:srgbClr val="000000">
                    <a:alpha val="65000"/>
                  </a:srgbClr>
                </a:outerShdw>
              </a:effectLst>
            </a:endParaRPr>
          </a:p>
        </p:txBody>
      </p:sp>
      <p:sp>
        <p:nvSpPr>
          <p:cNvPr id="3" name="CasellaDiTesto 2"/>
          <p:cNvSpPr txBox="1"/>
          <p:nvPr/>
        </p:nvSpPr>
        <p:spPr>
          <a:xfrm>
            <a:off x="5286348" y="1643050"/>
            <a:ext cx="3857652" cy="338554"/>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50000" t="50000" r="50000" b="50000"/>
            </a:path>
            <a:tileRect/>
          </a:gradFill>
        </p:spPr>
        <p:txBody>
          <a:bodyPr wrap="square" rtlCol="0">
            <a:spAutoFit/>
          </a:bodyPr>
          <a:lstStyle/>
          <a:p>
            <a:pPr algn="ctr"/>
            <a:r>
              <a:rPr lang="it-IT" b="1" dirty="0" smtClean="0">
                <a:solidFill>
                  <a:schemeClr val="accent6">
                    <a:lumMod val="75000"/>
                  </a:schemeClr>
                </a:solidFill>
              </a:rPr>
              <a:t>IL    </a:t>
            </a:r>
            <a:r>
              <a:rPr lang="it-IT" b="1" dirty="0" err="1" smtClean="0">
                <a:solidFill>
                  <a:schemeClr val="accent6">
                    <a:lumMod val="75000"/>
                  </a:schemeClr>
                </a:solidFill>
              </a:rPr>
              <a:t>LICEO…IERI</a:t>
            </a:r>
            <a:r>
              <a:rPr lang="it-IT" b="1" dirty="0" smtClean="0">
                <a:solidFill>
                  <a:schemeClr val="accent6">
                    <a:lumMod val="75000"/>
                  </a:schemeClr>
                </a:solidFill>
              </a:rPr>
              <a:t>  !!!!</a:t>
            </a:r>
            <a:endParaRPr lang="it-IT" b="1" dirty="0">
              <a:solidFill>
                <a:schemeClr val="accent6">
                  <a:lumMod val="75000"/>
                </a:schemeClr>
              </a:solidFill>
            </a:endParaRPr>
          </a:p>
        </p:txBody>
      </p:sp>
      <p:sp>
        <p:nvSpPr>
          <p:cNvPr id="4" name="CasellaDiTesto 3"/>
          <p:cNvSpPr txBox="1"/>
          <p:nvPr/>
        </p:nvSpPr>
        <p:spPr>
          <a:xfrm>
            <a:off x="857224" y="4786322"/>
            <a:ext cx="3857652" cy="338554"/>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50000" t="50000" r="50000" b="50000"/>
            </a:path>
            <a:tileRect/>
          </a:gradFill>
        </p:spPr>
        <p:txBody>
          <a:bodyPr wrap="square" rtlCol="0">
            <a:spAutoFit/>
          </a:bodyPr>
          <a:lstStyle/>
          <a:p>
            <a:pPr algn="ctr"/>
            <a:r>
              <a:rPr lang="it-IT" b="1" dirty="0" smtClean="0">
                <a:solidFill>
                  <a:srgbClr val="002060"/>
                </a:solidFill>
              </a:rPr>
              <a:t>IL    </a:t>
            </a:r>
            <a:r>
              <a:rPr lang="it-IT" b="1" dirty="0" err="1" smtClean="0">
                <a:solidFill>
                  <a:srgbClr val="002060"/>
                </a:solidFill>
              </a:rPr>
              <a:t>LICEO…OGGI</a:t>
            </a:r>
            <a:r>
              <a:rPr lang="it-IT" b="1" dirty="0" smtClean="0">
                <a:solidFill>
                  <a:srgbClr val="002060"/>
                </a:solidFill>
              </a:rPr>
              <a:t> !!!!</a:t>
            </a:r>
            <a:endParaRPr lang="it-IT" b="1" dirty="0">
              <a:solidFill>
                <a:srgbClr val="002060"/>
              </a:solidFill>
            </a:endParaRPr>
          </a:p>
        </p:txBody>
      </p:sp>
      <p:sp>
        <p:nvSpPr>
          <p:cNvPr id="7" name="Freccia circolare a sinistra 6"/>
          <p:cNvSpPr/>
          <p:nvPr/>
        </p:nvSpPr>
        <p:spPr bwMode="auto">
          <a:xfrm>
            <a:off x="4714876" y="3571876"/>
            <a:ext cx="1714512" cy="1857388"/>
          </a:xfrm>
          <a:prstGeom prst="curvedLeftArrow">
            <a:avLst/>
          </a:prstGeom>
          <a:solidFill>
            <a:schemeClr val="accent6">
              <a:lumMod val="60000"/>
              <a:lumOff val="40000"/>
            </a:schemeClr>
          </a:solidFill>
          <a:ln>
            <a:noFill/>
          </a:ln>
          <a:effectLst>
            <a:outerShdw dist="35921" dir="18900000" algn="ctr" rotWithShape="0">
              <a:schemeClr val="bg1"/>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smtClean="0">
              <a:ln>
                <a:noFill/>
              </a:ln>
              <a:solidFill>
                <a:schemeClr val="tx2"/>
              </a:solidFill>
              <a:effectLst/>
              <a:latin typeface="Times New Roman" panose="02020603050405020304" pitchFamily="18" charset="0"/>
            </a:endParaRPr>
          </a:p>
        </p:txBody>
      </p:sp>
      <p:cxnSp>
        <p:nvCxnSpPr>
          <p:cNvPr id="12" name="Connettore 2 11"/>
          <p:cNvCxnSpPr/>
          <p:nvPr/>
        </p:nvCxnSpPr>
        <p:spPr bwMode="auto">
          <a:xfrm>
            <a:off x="7458020" y="1214422"/>
            <a:ext cx="714380" cy="357190"/>
          </a:xfrm>
          <a:prstGeom prst="straightConnector1">
            <a:avLst/>
          </a:prstGeom>
          <a:ln w="38100">
            <a:tailEnd type="arrow"/>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style>
          <a:lnRef idx="3">
            <a:schemeClr val="accent6"/>
          </a:lnRef>
          <a:fillRef idx="0">
            <a:schemeClr val="accent6"/>
          </a:fillRef>
          <a:effectRef idx="2">
            <a:schemeClr val="accent6"/>
          </a:effectRef>
          <a:fontRef idx="minor">
            <a:schemeClr val="tx1"/>
          </a:fontRef>
        </p:style>
      </p:cxnSp>
      <p:cxnSp>
        <p:nvCxnSpPr>
          <p:cNvPr id="14" name="Connettore 2 13"/>
          <p:cNvCxnSpPr/>
          <p:nvPr/>
        </p:nvCxnSpPr>
        <p:spPr bwMode="auto">
          <a:xfrm flipV="1">
            <a:off x="6311592" y="2207714"/>
            <a:ext cx="1428760" cy="357190"/>
          </a:xfrm>
          <a:prstGeom prst="straightConnector1">
            <a:avLst/>
          </a:prstGeom>
          <a:ln w="38100">
            <a:tailEnd type="arrow"/>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47772478"/>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3" presetClass="entr" presetSubtype="1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2000"/>
                                        <p:tgtEl>
                                          <p:spTgt spid="12"/>
                                        </p:tgtEl>
                                      </p:cBhvr>
                                    </p:animEffect>
                                  </p:childTnLst>
                                </p:cTn>
                              </p:par>
                            </p:childTnLst>
                          </p:cTn>
                        </p:par>
                        <p:par>
                          <p:cTn id="13" fill="hold">
                            <p:stCondLst>
                              <p:cond delay="5000"/>
                            </p:stCondLst>
                            <p:childTnLst>
                              <p:par>
                                <p:cTn id="14" presetID="3" presetClass="entr" presetSubtype="10"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2000"/>
                                        <p:tgtEl>
                                          <p:spTgt spid="14"/>
                                        </p:tgtEl>
                                      </p:cBhvr>
                                    </p:animEffect>
                                  </p:childTnLst>
                                </p:cTn>
                              </p:par>
                            </p:childTnLst>
                          </p:cTn>
                        </p:par>
                        <p:par>
                          <p:cTn id="17" fill="hold">
                            <p:stCondLst>
                              <p:cond delay="7000"/>
                            </p:stCondLst>
                            <p:childTnLst>
                              <p:par>
                                <p:cTn id="18" presetID="3" presetClass="entr" presetSubtype="10"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linds(horizontal)">
                                      <p:cBhvr>
                                        <p:cTn id="20" dur="2000"/>
                                        <p:tgtEl>
                                          <p:spTgt spid="3"/>
                                        </p:tgtEl>
                                      </p:cBhvr>
                                    </p:animEffect>
                                  </p:childTnLst>
                                </p:cTn>
                              </p:par>
                            </p:childTnLst>
                          </p:cTn>
                        </p:par>
                        <p:par>
                          <p:cTn id="21" fill="hold">
                            <p:stCondLst>
                              <p:cond delay="9000"/>
                            </p:stCondLst>
                            <p:childTnLst>
                              <p:par>
                                <p:cTn id="22" presetID="5" presetClass="entr" presetSubtype="1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heckerboard(across)">
                                      <p:cBhvr>
                                        <p:cTn id="24" dur="500"/>
                                        <p:tgtEl>
                                          <p:spTgt spid="7"/>
                                        </p:tgtEl>
                                      </p:cBhvr>
                                    </p:animEffect>
                                  </p:childTnLst>
                                </p:cTn>
                              </p:par>
                            </p:childTnLst>
                          </p:cTn>
                        </p:par>
                        <p:par>
                          <p:cTn id="25" fill="hold">
                            <p:stCondLst>
                              <p:cond delay="9500"/>
                            </p:stCondLst>
                            <p:childTnLst>
                              <p:par>
                                <p:cTn id="26" presetID="8" presetClass="emph" presetSubtype="0" fill="hold" grpId="1" nodeType="afterEffect">
                                  <p:stCondLst>
                                    <p:cond delay="0"/>
                                  </p:stCondLst>
                                  <p:childTnLst>
                                    <p:animRot by="21600000">
                                      <p:cBhvr>
                                        <p:cTn id="27" dur="2000" fill="hold"/>
                                        <p:tgtEl>
                                          <p:spTgt spid="7"/>
                                        </p:tgtEl>
                                        <p:attrNameLst>
                                          <p:attrName>r</p:attrName>
                                        </p:attrNameLst>
                                      </p:cBhvr>
                                    </p:animRot>
                                  </p:childTnLst>
                                </p:cTn>
                              </p:par>
                            </p:childTnLst>
                          </p:cTn>
                        </p:par>
                        <p:par>
                          <p:cTn id="28" fill="hold">
                            <p:stCondLst>
                              <p:cond delay="11500"/>
                            </p:stCondLst>
                            <p:childTnLst>
                              <p:par>
                                <p:cTn id="29" presetID="5" presetClass="entr" presetSubtype="10"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heckerboard(across)">
                                      <p:cBhvr>
                                        <p:cTn id="3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7" grpId="0" animBg="1"/>
      <p:bldP spid="7" grpId="1"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2492896"/>
            <a:ext cx="8251834" cy="2585323"/>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it-IT"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Grazie per l’attenzione</a:t>
            </a:r>
          </a:p>
          <a:p>
            <a:pPr algn="ctr"/>
            <a:endParaRPr lang="it-IT"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Rectangle 2"/>
          <p:cNvSpPr txBox="1">
            <a:spLocks noChangeArrowheads="1"/>
          </p:cNvSpPr>
          <p:nvPr/>
        </p:nvSpPr>
        <p:spPr>
          <a:xfrm>
            <a:off x="251520" y="692696"/>
            <a:ext cx="4644007"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chor="t">
            <a:noAutofit/>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ctr">
              <a:lnSpc>
                <a:spcPct val="90000"/>
              </a:lnSpc>
              <a:spcBef>
                <a:spcPct val="20000"/>
              </a:spcBef>
              <a:defRPr/>
            </a:pPr>
            <a:r>
              <a:rPr lang="it-IT" altLang="it-IT" dirty="0" smtClean="0">
                <a:solidFill>
                  <a:srgbClr val="002060"/>
                </a:solidFill>
                <a:effectLst>
                  <a:outerShdw blurRad="38100" dist="38100" dir="2700000" algn="tl">
                    <a:srgbClr val="000000"/>
                  </a:outerShdw>
                </a:effectLst>
                <a:latin typeface="Bauhaus 93" panose="04030905020B02020C02" pitchFamily="82" charset="0"/>
              </a:rPr>
              <a:t>POLO LICEALE</a:t>
            </a:r>
          </a:p>
          <a:p>
            <a:pPr marL="342900" indent="-342900" algn="ctr">
              <a:lnSpc>
                <a:spcPct val="90000"/>
              </a:lnSpc>
              <a:spcBef>
                <a:spcPct val="20000"/>
              </a:spcBef>
              <a:defRPr/>
            </a:pPr>
            <a:r>
              <a:rPr lang="it-IT" altLang="it-IT" dirty="0" smtClean="0">
                <a:solidFill>
                  <a:srgbClr val="002060"/>
                </a:solidFill>
                <a:effectLst>
                  <a:outerShdw blurRad="38100" dist="38100" dir="2700000" algn="tl">
                    <a:srgbClr val="000000"/>
                  </a:outerShdw>
                </a:effectLst>
                <a:latin typeface="Bauhaus 93" panose="04030905020B02020C02" pitchFamily="82" charset="0"/>
              </a:rPr>
              <a:t>«G.B. VICO» </a:t>
            </a:r>
          </a:p>
          <a:p>
            <a:pPr marL="342900" indent="-342900" algn="ctr">
              <a:lnSpc>
                <a:spcPct val="90000"/>
              </a:lnSpc>
              <a:spcBef>
                <a:spcPct val="20000"/>
              </a:spcBef>
              <a:defRPr/>
            </a:pPr>
            <a:r>
              <a:rPr lang="it-IT" altLang="it-IT" sz="2000" dirty="0" smtClean="0">
                <a:solidFill>
                  <a:srgbClr val="002060"/>
                </a:solidFill>
                <a:effectLst>
                  <a:outerShdw blurRad="38100" dist="38100" dir="2700000" algn="tl">
                    <a:srgbClr val="000000"/>
                  </a:outerShdw>
                </a:effectLst>
                <a:latin typeface="Bauhaus 93" panose="04030905020B02020C02" pitchFamily="82" charset="0"/>
              </a:rPr>
              <a:t>LATERZA(TA)</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7827" y="4437112"/>
            <a:ext cx="2427251"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p:cNvSpPr txBox="1"/>
          <p:nvPr/>
        </p:nvSpPr>
        <p:spPr>
          <a:xfrm>
            <a:off x="5796136" y="5732384"/>
            <a:ext cx="2842445" cy="646331"/>
          </a:xfrm>
          <a:prstGeom prst="rect">
            <a:avLst/>
          </a:prstGeom>
        </p:spPr>
        <p:style>
          <a:lnRef idx="0">
            <a:schemeClr val="accent1"/>
          </a:lnRef>
          <a:fillRef idx="3">
            <a:schemeClr val="accent1"/>
          </a:fillRef>
          <a:effectRef idx="3">
            <a:schemeClr val="accent1"/>
          </a:effectRef>
          <a:fontRef idx="minor">
            <a:schemeClr val="lt1"/>
          </a:fontRef>
        </p:style>
        <p:txBody>
          <a:bodyPr wrap="none" rtlCol="0">
            <a:spAutoFit/>
          </a:bodyPr>
          <a:lstStyle/>
          <a:p>
            <a:pPr algn="ctr"/>
            <a:r>
              <a:rPr lang="it-IT" b="1" dirty="0" smtClean="0">
                <a:solidFill>
                  <a:srgbClr val="002060"/>
                </a:solidFill>
              </a:rPr>
              <a:t>Il dirigente</a:t>
            </a:r>
          </a:p>
          <a:p>
            <a:pPr algn="ctr"/>
            <a:r>
              <a:rPr lang="it-IT" b="1" dirty="0" smtClean="0">
                <a:solidFill>
                  <a:srgbClr val="002060"/>
                </a:solidFill>
              </a:rPr>
              <a:t>Prof.ssa Jole DE MARCO</a:t>
            </a:r>
            <a:endParaRPr lang="it-IT" b="1" dirty="0">
              <a:solidFill>
                <a:srgbClr val="002060"/>
              </a:solidFill>
            </a:endParaRPr>
          </a:p>
        </p:txBody>
      </p:sp>
      <p:sp>
        <p:nvSpPr>
          <p:cNvPr id="6" name="Personalizzato 5">
            <a:hlinkClick r:id="rId3" action="ppaction://hlinksldjump" highlightClick="1"/>
          </p:cNvPr>
          <p:cNvSpPr/>
          <p:nvPr/>
        </p:nvSpPr>
        <p:spPr>
          <a:xfrm>
            <a:off x="435797" y="5984848"/>
            <a:ext cx="1687932" cy="504928"/>
          </a:xfrm>
          <a:prstGeom prst="actionButtonBlank">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bg1"/>
                </a:solidFill>
              </a:rPr>
              <a:t>MENU</a:t>
            </a:r>
            <a:r>
              <a:rPr lang="it-IT" dirty="0" smtClean="0"/>
              <a:t>’</a:t>
            </a:r>
            <a:endParaRPr lang="it-IT" dirty="0"/>
          </a:p>
        </p:txBody>
      </p:sp>
    </p:spTree>
    <p:extLst>
      <p:ext uri="{BB962C8B-B14F-4D97-AF65-F5344CB8AC3E}">
        <p14:creationId xmlns:p14="http://schemas.microsoft.com/office/powerpoint/2010/main" val="11789971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arte1"/>
          <p:cNvPicPr>
            <a:picLocks noChangeAspect="1" noChangeArrowheads="1"/>
          </p:cNvPicPr>
          <p:nvPr/>
        </p:nvPicPr>
        <p:blipFill>
          <a:blip r:embed="rId3"/>
          <a:srcRect/>
          <a:stretch>
            <a:fillRect/>
          </a:stretch>
        </p:blipFill>
        <p:spPr bwMode="auto">
          <a:xfrm>
            <a:off x="576064" y="404664"/>
            <a:ext cx="8028384" cy="6021288"/>
          </a:xfrm>
          <a:prstGeom prst="rect">
            <a:avLst/>
          </a:prstGeom>
          <a:noFill/>
          <a:ln w="9525">
            <a:noFill/>
            <a:miter lim="800000"/>
            <a:headEnd/>
            <a:tailEnd/>
          </a:ln>
        </p:spPr>
      </p:pic>
      <p:sp>
        <p:nvSpPr>
          <p:cNvPr id="11267" name="Text Box 3"/>
          <p:cNvSpPr txBox="1">
            <a:spLocks noChangeArrowheads="1"/>
          </p:cNvSpPr>
          <p:nvPr/>
        </p:nvSpPr>
        <p:spPr bwMode="auto">
          <a:xfrm>
            <a:off x="1187450" y="5734050"/>
            <a:ext cx="6324600" cy="57943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eaLnBrk="1" hangingPunct="1">
              <a:spcBef>
                <a:spcPct val="50000"/>
              </a:spcBef>
            </a:pPr>
            <a:r>
              <a:rPr lang="it-IT" altLang="it-IT" sz="3200">
                <a:solidFill>
                  <a:srgbClr val="002060"/>
                </a:solidFill>
                <a:latin typeface="Broadway" pitchFamily="82" charset="0"/>
              </a:rPr>
              <a:t>Liceo Artistico</a:t>
            </a:r>
          </a:p>
        </p:txBody>
      </p:sp>
      <p:sp>
        <p:nvSpPr>
          <p:cNvPr id="4" name="Rectangle 2"/>
          <p:cNvSpPr txBox="1">
            <a:spLocks noChangeArrowheads="1"/>
          </p:cNvSpPr>
          <p:nvPr/>
        </p:nvSpPr>
        <p:spPr>
          <a:xfrm>
            <a:off x="4644008" y="-27384"/>
            <a:ext cx="3960440" cy="803275"/>
          </a:xfrm>
          <a:prstGeom prst="rect">
            <a:avLst/>
          </a:prstGeom>
          <a:effectLst>
            <a:outerShdw dist="45791" dir="2021404" algn="ctr" rotWithShape="0">
              <a:schemeClr val="tx1">
                <a:alpha val="50000"/>
              </a:schemeClr>
            </a:outerShdw>
          </a:effectLst>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t">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nSpc>
                <a:spcPct val="90000"/>
              </a:lnSpc>
              <a:spcBef>
                <a:spcPct val="20000"/>
              </a:spcBef>
              <a:defRPr/>
            </a:pPr>
            <a:r>
              <a:rPr lang="it-IT" altLang="it-IT" sz="2800" dirty="0" smtClean="0">
                <a:solidFill>
                  <a:srgbClr val="002060"/>
                </a:solidFill>
                <a:effectLst>
                  <a:outerShdw blurRad="38100" dist="38100" dir="2700000" algn="tl">
                    <a:srgbClr val="000000"/>
                  </a:outerShdw>
                </a:effectLst>
                <a:latin typeface="Bauhaus 93" panose="04030905020B02020C02" pitchFamily="82" charset="0"/>
              </a:rPr>
              <a:t>IL LICEO ARTISTICO</a:t>
            </a:r>
          </a:p>
        </p:txBody>
      </p:sp>
    </p:spTree>
    <p:extLst>
      <p:ext uri="{BB962C8B-B14F-4D97-AF65-F5344CB8AC3E}">
        <p14:creationId xmlns:p14="http://schemas.microsoft.com/office/powerpoint/2010/main" val="33455192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ChangeArrowheads="1"/>
          </p:cNvSpPr>
          <p:nvPr/>
        </p:nvSpPr>
        <p:spPr bwMode="auto">
          <a:xfrm>
            <a:off x="1116013" y="692696"/>
            <a:ext cx="6923087" cy="1238250"/>
          </a:xfrm>
          <a:prstGeom prst="rect">
            <a:avLst/>
          </a:prstGeom>
          <a:noFill/>
          <a:ln w="9525">
            <a:noFill/>
            <a:miter lim="800000"/>
            <a:headEnd/>
            <a:tailEnd/>
          </a:ln>
          <a:effectLst>
            <a:outerShdw dist="35921" dir="18900000" algn="ctr" rotWithShape="0">
              <a:schemeClr val="bg1"/>
            </a:outerShdw>
          </a:effectLst>
        </p:spPr>
        <p:txBody>
          <a:bodyPr/>
          <a:lstStyle/>
          <a:p>
            <a:pPr algn="ctr" eaLnBrk="1" hangingPunct="1"/>
            <a:r>
              <a:rPr lang="it-IT" altLang="it-IT" sz="4000" dirty="0">
                <a:solidFill>
                  <a:srgbClr val="002060"/>
                </a:solidFill>
                <a:latin typeface="Snap ITC" pitchFamily="82" charset="0"/>
              </a:rPr>
              <a:t>Una </a:t>
            </a:r>
            <a:r>
              <a:rPr lang="it-IT" altLang="it-IT" sz="4000" dirty="0" err="1">
                <a:solidFill>
                  <a:srgbClr val="002060"/>
                </a:solidFill>
                <a:latin typeface="Snap ITC" pitchFamily="82" charset="0"/>
              </a:rPr>
              <a:t>Lim</a:t>
            </a:r>
            <a:r>
              <a:rPr lang="it-IT" altLang="it-IT" sz="4000" dirty="0">
                <a:solidFill>
                  <a:srgbClr val="002060"/>
                </a:solidFill>
                <a:latin typeface="Snap ITC" pitchFamily="82" charset="0"/>
              </a:rPr>
              <a:t> in ogni </a:t>
            </a:r>
          </a:p>
          <a:p>
            <a:pPr algn="ctr" eaLnBrk="1" hangingPunct="1"/>
            <a:r>
              <a:rPr lang="it-IT" altLang="it-IT" sz="4000" dirty="0">
                <a:solidFill>
                  <a:srgbClr val="002060"/>
                </a:solidFill>
                <a:latin typeface="Snap ITC" pitchFamily="82" charset="0"/>
              </a:rPr>
              <a:t>Classe</a:t>
            </a:r>
          </a:p>
        </p:txBody>
      </p:sp>
      <p:sp>
        <p:nvSpPr>
          <p:cNvPr id="37891" name="Rectangle 2"/>
          <p:cNvSpPr>
            <a:spLocks noChangeArrowheads="1"/>
          </p:cNvSpPr>
          <p:nvPr/>
        </p:nvSpPr>
        <p:spPr bwMode="auto">
          <a:xfrm>
            <a:off x="2555776" y="-243408"/>
            <a:ext cx="7772400" cy="1143000"/>
          </a:xfrm>
          <a:prstGeom prst="rect">
            <a:avLst/>
          </a:prstGeom>
          <a:noFill/>
          <a:ln w="9525">
            <a:noFill/>
            <a:miter lim="800000"/>
            <a:headEnd/>
            <a:tailEnd/>
          </a:ln>
          <a:effectLst>
            <a:outerShdw dist="63500" dir="19387806" algn="ctr" rotWithShape="0">
              <a:srgbClr val="FFCC66"/>
            </a:outerShdw>
          </a:effectLst>
        </p:spPr>
        <p:txBody>
          <a:bodyPr anchor="ctr"/>
          <a:lstStyle/>
          <a:p>
            <a:pPr algn="ctr"/>
            <a:r>
              <a:rPr lang="it-IT" altLang="it-IT" sz="4800" dirty="0" smtClean="0">
                <a:solidFill>
                  <a:srgbClr val="002060"/>
                </a:solidFill>
                <a:effectLst>
                  <a:outerShdw blurRad="38100" dist="38100" dir="2700000" algn="tl">
                    <a:srgbClr val="000000"/>
                  </a:outerShdw>
                </a:effectLst>
                <a:latin typeface="Bauhaus 93" panose="04030905020B02020C02" pitchFamily="82" charset="0"/>
              </a:rPr>
              <a:t>LE AULE</a:t>
            </a:r>
            <a:endParaRPr lang="it-IT" altLang="it-IT" sz="4800" dirty="0">
              <a:solidFill>
                <a:srgbClr val="002060"/>
              </a:solidFill>
              <a:effectLst>
                <a:outerShdw blurRad="38100" dist="38100" dir="2700000" algn="tl">
                  <a:srgbClr val="000000"/>
                </a:outerShdw>
              </a:effectLst>
              <a:latin typeface="Bauhaus 93" panose="04030905020B02020C02" pitchFamily="82" charset="0"/>
            </a:endParaRPr>
          </a:p>
        </p:txBody>
      </p:sp>
      <p:pic>
        <p:nvPicPr>
          <p:cNvPr id="30728" name="Picture 8" descr="BS00554_"/>
          <p:cNvPicPr>
            <a:picLocks noChangeAspect="1" noChangeArrowheads="1"/>
          </p:cNvPicPr>
          <p:nvPr/>
        </p:nvPicPr>
        <p:blipFill>
          <a:blip r:embed="rId3"/>
          <a:srcRect l="-7622" b="6129"/>
          <a:stretch>
            <a:fillRect/>
          </a:stretch>
        </p:blipFill>
        <p:spPr bwMode="auto">
          <a:xfrm>
            <a:off x="7092950" y="620713"/>
            <a:ext cx="1439863" cy="1095375"/>
          </a:xfrm>
          <a:prstGeom prst="rect">
            <a:avLst/>
          </a:prstGeom>
          <a:noFill/>
          <a:ln w="9525">
            <a:noFill/>
            <a:miter lim="800000"/>
            <a:headEnd/>
            <a:tailEnd/>
          </a:ln>
        </p:spPr>
      </p:pic>
      <p:sp>
        <p:nvSpPr>
          <p:cNvPr id="30779" name="Rectangle 59"/>
          <p:cNvSpPr>
            <a:spLocks noChangeArrowheads="1"/>
          </p:cNvSpPr>
          <p:nvPr/>
        </p:nvSpPr>
        <p:spPr bwMode="auto">
          <a:xfrm>
            <a:off x="2228850" y="4525963"/>
            <a:ext cx="4752975" cy="2071687"/>
          </a:xfrm>
          <a:prstGeom prst="rect">
            <a:avLst/>
          </a:prstGeom>
          <a:noFill/>
          <a:ln w="9525">
            <a:solidFill>
              <a:schemeClr val="tx1"/>
            </a:solidFill>
            <a:miter lim="800000"/>
            <a:headEnd/>
            <a:tailEnd/>
          </a:ln>
          <a:effectLst>
            <a:outerShdw dist="35921" dir="18900000" algn="ctr" rotWithShape="0">
              <a:schemeClr val="bg1"/>
            </a:outerShdw>
          </a:effectLst>
        </p:spPr>
        <p:txBody>
          <a:bodyPr/>
          <a:lstStyle/>
          <a:p>
            <a:pPr algn="ctr" eaLnBrk="1" hangingPunct="1"/>
            <a:r>
              <a:rPr lang="it-IT" altLang="it-IT" sz="3200" dirty="0">
                <a:solidFill>
                  <a:srgbClr val="002060"/>
                </a:solidFill>
                <a:latin typeface="Snap ITC" pitchFamily="82" charset="0"/>
              </a:rPr>
              <a:t>Per una didattica innovativa, libri di testo con contenuti digitali</a:t>
            </a:r>
          </a:p>
        </p:txBody>
      </p:sp>
      <p:pic>
        <p:nvPicPr>
          <p:cNvPr id="37894" name="Immagine 1"/>
          <p:cNvPicPr>
            <a:picLocks noChangeAspect="1"/>
          </p:cNvPicPr>
          <p:nvPr/>
        </p:nvPicPr>
        <p:blipFill>
          <a:blip r:embed="rId4"/>
          <a:srcRect/>
          <a:stretch>
            <a:fillRect/>
          </a:stretch>
        </p:blipFill>
        <p:spPr bwMode="auto">
          <a:xfrm>
            <a:off x="603895" y="1916832"/>
            <a:ext cx="3248025" cy="2436813"/>
          </a:xfrm>
          <a:prstGeom prst="rect">
            <a:avLst/>
          </a:prstGeom>
          <a:noFill/>
          <a:ln w="9525">
            <a:noFill/>
            <a:miter lim="800000"/>
            <a:headEnd/>
            <a:tailEnd/>
          </a:ln>
        </p:spPr>
      </p:pic>
      <p:pic>
        <p:nvPicPr>
          <p:cNvPr id="13314" name="Picture 2" descr="G:\MATERIALE PER ORIENTAMENTO\ultime foto 2016_2017\2015\SAM_139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4048" y="1916832"/>
            <a:ext cx="3384376" cy="2538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0400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7.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Elementa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789</TotalTime>
  <Words>1306</Words>
  <Application>Microsoft Office PowerPoint</Application>
  <PresentationFormat>Presentazione su schermo (4:3)</PresentationFormat>
  <Paragraphs>355</Paragraphs>
  <Slides>73</Slides>
  <Notes>35</Notes>
  <HiddenSlides>0</HiddenSlides>
  <MMClips>3</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73</vt:i4>
      </vt:variant>
    </vt:vector>
  </HeadingPairs>
  <TitlesOfParts>
    <vt:vector size="75" baseType="lpstr">
      <vt:lpstr>Austin</vt:lpstr>
      <vt:lpstr>Foglio di lavoro</vt:lpstr>
      <vt:lpstr>Presentazione standard di PowerPoint</vt:lpstr>
      <vt:lpstr>Presentazione standard di PowerPoint</vt:lpstr>
      <vt:lpstr>Open Day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Profilo dei Licei</vt:lpstr>
      <vt:lpstr>Profilo dei Licei</vt:lpstr>
      <vt:lpstr>Profilo dei Licei</vt:lpstr>
      <vt:lpstr>…uno sguardo al…</vt:lpstr>
      <vt:lpstr>Presentazione standard di PowerPoint</vt:lpstr>
      <vt:lpstr>Presentazione standard di PowerPoint</vt:lpstr>
      <vt:lpstr>Presentazione standard di PowerPoint</vt:lpstr>
      <vt:lpstr>…uno sguardo al…</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 ANCORA: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Contattaci!</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DOMENICO</dc:creator>
  <cp:lastModifiedBy>DOMENICO</cp:lastModifiedBy>
  <cp:revision>55</cp:revision>
  <dcterms:created xsi:type="dcterms:W3CDTF">2016-12-01T20:14:40Z</dcterms:created>
  <dcterms:modified xsi:type="dcterms:W3CDTF">2016-12-16T21:43:09Z</dcterms:modified>
</cp:coreProperties>
</file>